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34"/>
  </p:notesMasterIdLst>
  <p:handoutMasterIdLst>
    <p:handoutMasterId r:id="rId35"/>
  </p:handoutMasterIdLst>
  <p:sldIdLst>
    <p:sldId id="256" r:id="rId5"/>
    <p:sldId id="258" r:id="rId6"/>
    <p:sldId id="25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59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0E4"/>
    <a:srgbClr val="B40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A7AD19-442C-46F9-B95C-077ECCA44B2B}" v="35" dt="2026-09-22T15:35:22.0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7" autoAdjust="0"/>
    <p:restoredTop sz="72131" autoAdjust="0"/>
  </p:normalViewPr>
  <p:slideViewPr>
    <p:cSldViewPr snapToGrid="0">
      <p:cViewPr varScale="1">
        <p:scale>
          <a:sx n="102" d="100"/>
          <a:sy n="102" d="100"/>
        </p:scale>
        <p:origin x="42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Huber" userId="276abeff-3546-4882-8a3f-144417df3b1b" providerId="ADAL" clId="{A91F4C43-4583-4046-B5E1-FBDB01D90486}"/>
    <pc:docChg chg="addSld modSld sldOrd">
      <pc:chgData name="Andrea Huber" userId="276abeff-3546-4882-8a3f-144417df3b1b" providerId="ADAL" clId="{A91F4C43-4583-4046-B5E1-FBDB01D90486}" dt="2026-09-22T15:36:37.771" v="31"/>
      <pc:docMkLst>
        <pc:docMk/>
      </pc:docMkLst>
      <pc:sldChg chg="ord">
        <pc:chgData name="Andrea Huber" userId="276abeff-3546-4882-8a3f-144417df3b1b" providerId="ADAL" clId="{A91F4C43-4583-4046-B5E1-FBDB01D90486}" dt="2026-09-22T14:57:58.544" v="0"/>
        <pc:sldMkLst>
          <pc:docMk/>
          <pc:sldMk cId="2075691048" sldId="258"/>
        </pc:sldMkLst>
      </pc:sldChg>
      <pc:sldChg chg="add">
        <pc:chgData name="Andrea Huber" userId="276abeff-3546-4882-8a3f-144417df3b1b" providerId="ADAL" clId="{A91F4C43-4583-4046-B5E1-FBDB01D90486}" dt="2026-09-22T14:58:57.098" v="1"/>
        <pc:sldMkLst>
          <pc:docMk/>
          <pc:sldMk cId="2877572749" sldId="260"/>
        </pc:sldMkLst>
      </pc:sldChg>
      <pc:sldChg chg="add">
        <pc:chgData name="Andrea Huber" userId="276abeff-3546-4882-8a3f-144417df3b1b" providerId="ADAL" clId="{A91F4C43-4583-4046-B5E1-FBDB01D90486}" dt="2026-09-22T14:59:16.703" v="2"/>
        <pc:sldMkLst>
          <pc:docMk/>
          <pc:sldMk cId="2011512434" sldId="261"/>
        </pc:sldMkLst>
      </pc:sldChg>
      <pc:sldChg chg="add">
        <pc:chgData name="Andrea Huber" userId="276abeff-3546-4882-8a3f-144417df3b1b" providerId="ADAL" clId="{A91F4C43-4583-4046-B5E1-FBDB01D90486}" dt="2026-09-22T15:00:50.238" v="3"/>
        <pc:sldMkLst>
          <pc:docMk/>
          <pc:sldMk cId="2165209234" sldId="263"/>
        </pc:sldMkLst>
      </pc:sldChg>
      <pc:sldChg chg="add">
        <pc:chgData name="Andrea Huber" userId="276abeff-3546-4882-8a3f-144417df3b1b" providerId="ADAL" clId="{A91F4C43-4583-4046-B5E1-FBDB01D90486}" dt="2026-09-22T15:01:30.696" v="4"/>
        <pc:sldMkLst>
          <pc:docMk/>
          <pc:sldMk cId="2671882159" sldId="264"/>
        </pc:sldMkLst>
      </pc:sldChg>
      <pc:sldChg chg="add">
        <pc:chgData name="Andrea Huber" userId="276abeff-3546-4882-8a3f-144417df3b1b" providerId="ADAL" clId="{A91F4C43-4583-4046-B5E1-FBDB01D90486}" dt="2026-09-22T15:01:56.580" v="5"/>
        <pc:sldMkLst>
          <pc:docMk/>
          <pc:sldMk cId="475657685" sldId="265"/>
        </pc:sldMkLst>
      </pc:sldChg>
      <pc:sldChg chg="addSp modSp add">
        <pc:chgData name="Andrea Huber" userId="276abeff-3546-4882-8a3f-144417df3b1b" providerId="ADAL" clId="{A91F4C43-4583-4046-B5E1-FBDB01D90486}" dt="2026-09-22T15:03:25.621" v="7"/>
        <pc:sldMkLst>
          <pc:docMk/>
          <pc:sldMk cId="1847412203" sldId="266"/>
        </pc:sldMkLst>
        <pc:spChg chg="add mod">
          <ac:chgData name="Andrea Huber" userId="276abeff-3546-4882-8a3f-144417df3b1b" providerId="ADAL" clId="{A91F4C43-4583-4046-B5E1-FBDB01D90486}" dt="2026-09-22T15:03:25.621" v="7"/>
          <ac:spMkLst>
            <pc:docMk/>
            <pc:sldMk cId="1847412203" sldId="266"/>
            <ac:spMk id="5" creationId="{948CE370-B165-1B08-A3C8-64A85C7AD0A2}"/>
          </ac:spMkLst>
        </pc:spChg>
      </pc:sldChg>
      <pc:sldChg chg="add">
        <pc:chgData name="Andrea Huber" userId="276abeff-3546-4882-8a3f-144417df3b1b" providerId="ADAL" clId="{A91F4C43-4583-4046-B5E1-FBDB01D90486}" dt="2026-09-22T15:04:03.387" v="8"/>
        <pc:sldMkLst>
          <pc:docMk/>
          <pc:sldMk cId="1116446813" sldId="267"/>
        </pc:sldMkLst>
      </pc:sldChg>
      <pc:sldChg chg="add">
        <pc:chgData name="Andrea Huber" userId="276abeff-3546-4882-8a3f-144417df3b1b" providerId="ADAL" clId="{A91F4C43-4583-4046-B5E1-FBDB01D90486}" dt="2026-09-22T15:04:44.067" v="9"/>
        <pc:sldMkLst>
          <pc:docMk/>
          <pc:sldMk cId="2348043903" sldId="268"/>
        </pc:sldMkLst>
      </pc:sldChg>
      <pc:sldChg chg="add">
        <pc:chgData name="Andrea Huber" userId="276abeff-3546-4882-8a3f-144417df3b1b" providerId="ADAL" clId="{A91F4C43-4583-4046-B5E1-FBDB01D90486}" dt="2026-09-22T15:05:20.073" v="10"/>
        <pc:sldMkLst>
          <pc:docMk/>
          <pc:sldMk cId="103553716" sldId="269"/>
        </pc:sldMkLst>
      </pc:sldChg>
      <pc:sldChg chg="addSp modSp add">
        <pc:chgData name="Andrea Huber" userId="276abeff-3546-4882-8a3f-144417df3b1b" providerId="ADAL" clId="{A91F4C43-4583-4046-B5E1-FBDB01D90486}" dt="2026-09-22T15:06:09.573" v="12"/>
        <pc:sldMkLst>
          <pc:docMk/>
          <pc:sldMk cId="3640499011" sldId="270"/>
        </pc:sldMkLst>
        <pc:spChg chg="add mod">
          <ac:chgData name="Andrea Huber" userId="276abeff-3546-4882-8a3f-144417df3b1b" providerId="ADAL" clId="{A91F4C43-4583-4046-B5E1-FBDB01D90486}" dt="2026-09-22T15:06:09.573" v="12"/>
          <ac:spMkLst>
            <pc:docMk/>
            <pc:sldMk cId="3640499011" sldId="270"/>
            <ac:spMk id="7" creationId="{E28B45E8-C8D2-7216-C8F9-9B255C606CC2}"/>
          </ac:spMkLst>
        </pc:spChg>
      </pc:sldChg>
      <pc:sldChg chg="addSp modSp add">
        <pc:chgData name="Andrea Huber" userId="276abeff-3546-4882-8a3f-144417df3b1b" providerId="ADAL" clId="{A91F4C43-4583-4046-B5E1-FBDB01D90486}" dt="2026-09-22T15:06:57.893" v="14"/>
        <pc:sldMkLst>
          <pc:docMk/>
          <pc:sldMk cId="3097351356" sldId="271"/>
        </pc:sldMkLst>
        <pc:spChg chg="add mod">
          <ac:chgData name="Andrea Huber" userId="276abeff-3546-4882-8a3f-144417df3b1b" providerId="ADAL" clId="{A91F4C43-4583-4046-B5E1-FBDB01D90486}" dt="2026-09-22T15:06:57.893" v="14"/>
          <ac:spMkLst>
            <pc:docMk/>
            <pc:sldMk cId="3097351356" sldId="271"/>
            <ac:spMk id="4" creationId="{68329706-89F0-72DB-8C50-4A6A0BE9860A}"/>
          </ac:spMkLst>
        </pc:spChg>
      </pc:sldChg>
      <pc:sldChg chg="add">
        <pc:chgData name="Andrea Huber" userId="276abeff-3546-4882-8a3f-144417df3b1b" providerId="ADAL" clId="{A91F4C43-4583-4046-B5E1-FBDB01D90486}" dt="2026-09-22T15:07:38.008" v="15"/>
        <pc:sldMkLst>
          <pc:docMk/>
          <pc:sldMk cId="3134305361" sldId="272"/>
        </pc:sldMkLst>
      </pc:sldChg>
      <pc:sldChg chg="addSp modSp add">
        <pc:chgData name="Andrea Huber" userId="276abeff-3546-4882-8a3f-144417df3b1b" providerId="ADAL" clId="{A91F4C43-4583-4046-B5E1-FBDB01D90486}" dt="2026-09-22T15:36:37.771" v="31"/>
        <pc:sldMkLst>
          <pc:docMk/>
          <pc:sldMk cId="690831527" sldId="273"/>
        </pc:sldMkLst>
        <pc:spChg chg="add mod">
          <ac:chgData name="Andrea Huber" userId="276abeff-3546-4882-8a3f-144417df3b1b" providerId="ADAL" clId="{A91F4C43-4583-4046-B5E1-FBDB01D90486}" dt="2026-09-22T15:11:01.272" v="17"/>
          <ac:spMkLst>
            <pc:docMk/>
            <pc:sldMk cId="690831527" sldId="273"/>
            <ac:spMk id="5" creationId="{2AC78786-A084-6927-4020-E4D90218E2A0}"/>
          </ac:spMkLst>
        </pc:spChg>
        <pc:picChg chg="add">
          <ac:chgData name="Andrea Huber" userId="276abeff-3546-4882-8a3f-144417df3b1b" providerId="ADAL" clId="{A91F4C43-4583-4046-B5E1-FBDB01D90486}" dt="2026-09-22T15:36:37.771" v="31"/>
          <ac:picMkLst>
            <pc:docMk/>
            <pc:sldMk cId="690831527" sldId="273"/>
            <ac:picMk id="7" creationId="{1EA4786C-6204-F970-69E5-87373C17BE7F}"/>
          </ac:picMkLst>
        </pc:picChg>
      </pc:sldChg>
      <pc:sldChg chg="add">
        <pc:chgData name="Andrea Huber" userId="276abeff-3546-4882-8a3f-144417df3b1b" providerId="ADAL" clId="{A91F4C43-4583-4046-B5E1-FBDB01D90486}" dt="2026-09-22T15:12:02.070" v="18"/>
        <pc:sldMkLst>
          <pc:docMk/>
          <pc:sldMk cId="2346130714" sldId="274"/>
        </pc:sldMkLst>
      </pc:sldChg>
      <pc:sldChg chg="add">
        <pc:chgData name="Andrea Huber" userId="276abeff-3546-4882-8a3f-144417df3b1b" providerId="ADAL" clId="{A91F4C43-4583-4046-B5E1-FBDB01D90486}" dt="2026-09-22T15:13:00.079" v="19"/>
        <pc:sldMkLst>
          <pc:docMk/>
          <pc:sldMk cId="1063798978" sldId="275"/>
        </pc:sldMkLst>
      </pc:sldChg>
      <pc:sldChg chg="add">
        <pc:chgData name="Andrea Huber" userId="276abeff-3546-4882-8a3f-144417df3b1b" providerId="ADAL" clId="{A91F4C43-4583-4046-B5E1-FBDB01D90486}" dt="2026-09-22T15:13:59.181" v="20"/>
        <pc:sldMkLst>
          <pc:docMk/>
          <pc:sldMk cId="3963867514" sldId="276"/>
        </pc:sldMkLst>
      </pc:sldChg>
      <pc:sldChg chg="add">
        <pc:chgData name="Andrea Huber" userId="276abeff-3546-4882-8a3f-144417df3b1b" providerId="ADAL" clId="{A91F4C43-4583-4046-B5E1-FBDB01D90486}" dt="2026-09-22T15:14:58.802" v="21"/>
        <pc:sldMkLst>
          <pc:docMk/>
          <pc:sldMk cId="2352479335" sldId="277"/>
        </pc:sldMkLst>
      </pc:sldChg>
      <pc:sldChg chg="add">
        <pc:chgData name="Andrea Huber" userId="276abeff-3546-4882-8a3f-144417df3b1b" providerId="ADAL" clId="{A91F4C43-4583-4046-B5E1-FBDB01D90486}" dt="2026-09-22T15:16:15.328" v="22"/>
        <pc:sldMkLst>
          <pc:docMk/>
          <pc:sldMk cId="2102832419" sldId="278"/>
        </pc:sldMkLst>
      </pc:sldChg>
      <pc:sldChg chg="add">
        <pc:chgData name="Andrea Huber" userId="276abeff-3546-4882-8a3f-144417df3b1b" providerId="ADAL" clId="{A91F4C43-4583-4046-B5E1-FBDB01D90486}" dt="2026-09-22T15:17:05.418" v="23"/>
        <pc:sldMkLst>
          <pc:docMk/>
          <pc:sldMk cId="274752523" sldId="279"/>
        </pc:sldMkLst>
      </pc:sldChg>
      <pc:sldChg chg="add">
        <pc:chgData name="Andrea Huber" userId="276abeff-3546-4882-8a3f-144417df3b1b" providerId="ADAL" clId="{A91F4C43-4583-4046-B5E1-FBDB01D90486}" dt="2026-09-22T15:17:49.423" v="24"/>
        <pc:sldMkLst>
          <pc:docMk/>
          <pc:sldMk cId="426896425" sldId="280"/>
        </pc:sldMkLst>
      </pc:sldChg>
      <pc:sldChg chg="add">
        <pc:chgData name="Andrea Huber" userId="276abeff-3546-4882-8a3f-144417df3b1b" providerId="ADAL" clId="{A91F4C43-4583-4046-B5E1-FBDB01D90486}" dt="2026-09-22T15:18:27.756" v="25"/>
        <pc:sldMkLst>
          <pc:docMk/>
          <pc:sldMk cId="3876490208" sldId="281"/>
        </pc:sldMkLst>
      </pc:sldChg>
      <pc:sldChg chg="addSp add">
        <pc:chgData name="Andrea Huber" userId="276abeff-3546-4882-8a3f-144417df3b1b" providerId="ADAL" clId="{A91F4C43-4583-4046-B5E1-FBDB01D90486}" dt="2026-09-22T15:23:29.179" v="27"/>
        <pc:sldMkLst>
          <pc:docMk/>
          <pc:sldMk cId="2035556115" sldId="282"/>
        </pc:sldMkLst>
        <pc:picChg chg="add">
          <ac:chgData name="Andrea Huber" userId="276abeff-3546-4882-8a3f-144417df3b1b" providerId="ADAL" clId="{A91F4C43-4583-4046-B5E1-FBDB01D90486}" dt="2026-09-22T15:23:29.179" v="27"/>
          <ac:picMkLst>
            <pc:docMk/>
            <pc:sldMk cId="2035556115" sldId="282"/>
            <ac:picMk id="6" creationId="{29096511-00C2-E011-2757-7410D5B61341}"/>
          </ac:picMkLst>
        </pc:picChg>
      </pc:sldChg>
      <pc:sldChg chg="add">
        <pc:chgData name="Andrea Huber" userId="276abeff-3546-4882-8a3f-144417df3b1b" providerId="ADAL" clId="{A91F4C43-4583-4046-B5E1-FBDB01D90486}" dt="2026-09-22T15:24:00.464" v="28"/>
        <pc:sldMkLst>
          <pc:docMk/>
          <pc:sldMk cId="616319148" sldId="283"/>
        </pc:sldMkLst>
      </pc:sldChg>
      <pc:sldChg chg="addSp modSp add">
        <pc:chgData name="Andrea Huber" userId="276abeff-3546-4882-8a3f-144417df3b1b" providerId="ADAL" clId="{A91F4C43-4583-4046-B5E1-FBDB01D90486}" dt="2026-09-22T15:24:58.496" v="30"/>
        <pc:sldMkLst>
          <pc:docMk/>
          <pc:sldMk cId="2857022615" sldId="284"/>
        </pc:sldMkLst>
        <pc:picChg chg="add mod">
          <ac:chgData name="Andrea Huber" userId="276abeff-3546-4882-8a3f-144417df3b1b" providerId="ADAL" clId="{A91F4C43-4583-4046-B5E1-FBDB01D90486}" dt="2026-09-22T15:24:58.496" v="30"/>
          <ac:picMkLst>
            <pc:docMk/>
            <pc:sldMk cId="2857022615" sldId="284"/>
            <ac:picMk id="5" creationId="{0FB17CBC-7AA3-C6B4-4056-36659F8ED06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001F811-B0DA-5E4D-D907-FCC8D61AD6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5A59B2-CA27-2244-C8F5-1E64A20093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A2169-8247-8146-A7E2-E623461BB488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D5538B1-8D04-4A0D-3B76-293F34A6A5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E33FEB-9D93-8395-2AA4-77402AD4D4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A4439-5A21-E24A-B078-929F51CC68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799345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0438F-0443-674F-A4C8-FCE988E021F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C03B2-9398-B843-84AC-FCE0BB2BB3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85482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Somit eröffne ich den statutarischen Teil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der Jahresversammlung 20xx</a:t>
            </a:r>
            <a:b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Einladung zur heutigen JV, inkl. Traktandenliste </a:t>
            </a:r>
            <a:r>
              <a:rPr lang="de-CH" dirty="0"/>
              <a:t>wurde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termingerecht versandt. </a:t>
            </a:r>
            <a:br>
              <a:rPr lang="de-CH" sz="1200" kern="1200" dirty="0">
                <a:effectLst/>
                <a:cs typeface="+mn-lt"/>
              </a:rPr>
            </a:br>
            <a:br>
              <a:rPr lang="de-CH" sz="1200" kern="1200" dirty="0">
                <a:effectLst/>
                <a:cs typeface="+mn-lt"/>
              </a:rPr>
            </a:b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Unter Verschiedenes hat es wie immer Raum und ein Saalmikrophon, damit ihr eure Fragen, Lob und Tadel einbringen könnt.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 Protokoll der heutigen JV wird von xxx verfasst</a:t>
            </a:r>
            <a:r>
              <a:rPr lang="de-CH" dirty="0"/>
              <a:t>. </a:t>
            </a:r>
            <a:br>
              <a:rPr lang="de-CH" dirty="0">
                <a:cs typeface="+mn-lt"/>
              </a:rPr>
            </a:b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Herzlichen Dank, liebe xxx, für deinen kompetenten Einsatz auch an dieser JV.</a:t>
            </a:r>
            <a:r>
              <a:rPr lang="de-CH" dirty="0"/>
              <a:t> 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 Protokoll wird wie </a:t>
            </a:r>
            <a:r>
              <a:rPr lang="de-CH" dirty="0"/>
              <a:t>gewohnt online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gestellt</a:t>
            </a:r>
            <a:r>
              <a:rPr lang="de-CH" dirty="0"/>
              <a:t>. </a:t>
            </a:r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Vom xx. bis xx. 20xx 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habt ihr die Möglichkeit, das Protokoll auf unserer Webseite zu lesen und Einwände einzubringen. </a:t>
            </a:r>
            <a:br>
              <a:rPr lang="de-CH" dirty="0"/>
            </a:b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Anschliessend wird es vom Vereinsvorstand definitiv verabschiedet.</a:t>
            </a:r>
            <a:r>
              <a:rPr lang="de-CH" dirty="0"/>
              <a:t> 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  <a:p>
            <a:b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Ich stelle fest, es sind:</a:t>
            </a:r>
          </a:p>
          <a:p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___________	Anwesende Stimmen im Saal	</a:t>
            </a:r>
          </a:p>
          <a:p>
            <a:endParaRPr lang="de-CH" dirty="0">
              <a:cs typeface="+mn-lt"/>
            </a:endParaRPr>
          </a:p>
          <a:p>
            <a:r>
              <a:rPr lang="de-CH" dirty="0">
                <a:cs typeface="+mn-lt"/>
              </a:rPr>
              <a:t>Da wir mit dem einfachen Mehr abstimmen, ist kein absolutes Mehr erforderlich. Ausgezählt wird dann, wenn ich von Auge keine klare Mehrheit erkenne.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C03B2-9398-B843-84AC-FCE0BB2BB3F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829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Wahl Stimmenzählerinnen</a:t>
            </a:r>
          </a:p>
          <a:p>
            <a:r>
              <a:rPr lang="de-DE" dirty="0"/>
              <a:t>Wir schlagen euch folgende Frauen vor und ich bitte die Genannten, aufzustehen.</a:t>
            </a:r>
          </a:p>
          <a:p>
            <a:endParaRPr lang="de-CH" dirty="0"/>
          </a:p>
          <a:p>
            <a:r>
              <a:rPr lang="de-CH" dirty="0" err="1"/>
              <a:t>Xx</a:t>
            </a:r>
            <a:endParaRPr lang="de-CH" dirty="0"/>
          </a:p>
          <a:p>
            <a:r>
              <a:rPr lang="de-CH" dirty="0" err="1"/>
              <a:t>Xx</a:t>
            </a:r>
            <a:endParaRPr lang="de-CH" dirty="0"/>
          </a:p>
          <a:p>
            <a:r>
              <a:rPr lang="de-CH" dirty="0"/>
              <a:t>xx</a:t>
            </a:r>
          </a:p>
          <a:p>
            <a:endParaRPr lang="de-DE" dirty="0"/>
          </a:p>
          <a:p>
            <a:r>
              <a:rPr lang="de-DE" dirty="0"/>
              <a:t>Wir danken euch für diesen Dienst mit einem zustimmenden Applaus. </a:t>
            </a:r>
          </a:p>
          <a:p>
            <a:br>
              <a:rPr lang="de-DE" dirty="0">
                <a:cs typeface="+mn-lt"/>
              </a:rPr>
            </a:br>
            <a:r>
              <a:rPr lang="de-CH" dirty="0"/>
              <a:t>Da wir gemäss den geltenden Statuten mit dem einfachen Mehr abstimmen, ist kein absolutes Mehr erforderlich. </a:t>
            </a:r>
            <a:br>
              <a:rPr lang="de-CH" dirty="0">
                <a:cs typeface="+mn-lt"/>
              </a:rPr>
            </a:br>
            <a:r>
              <a:rPr lang="de-CH" dirty="0"/>
              <a:t>Ausgezählt wird dann, wenn ich von Auge keine klare Mehrheit erkenne.</a:t>
            </a:r>
            <a:endParaRPr lang="de-CH" dirty="0">
              <a:cs typeface="Calibri"/>
            </a:endParaRPr>
          </a:p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C03B2-9398-B843-84AC-FCE0BB2BB3F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970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b="0" dirty="0"/>
              <a:t>Abstimmung </a:t>
            </a:r>
            <a:r>
              <a:rPr lang="de-CH" dirty="0"/>
              <a:t>Jahresrechnung 20xx</a:t>
            </a:r>
            <a:endParaRPr lang="de-CH" sz="1200" b="0" dirty="0"/>
          </a:p>
          <a:p>
            <a:endParaRPr lang="de-CH" sz="1200" b="0" dirty="0">
              <a:cs typeface="Calibri"/>
            </a:endParaRPr>
          </a:p>
          <a:p>
            <a:r>
              <a:rPr lang="de-CH" dirty="0">
                <a:cs typeface="Calibri"/>
              </a:rPr>
              <a:t>Dann bitte ich alle Stimmberechtigten, über die Jahresrechnung 20xx abzustimmen.</a:t>
            </a:r>
            <a:br>
              <a:rPr lang="de-CH" dirty="0">
                <a:cs typeface="+mn-lt"/>
              </a:rPr>
            </a:br>
            <a:r>
              <a:rPr lang="de-CH" dirty="0">
                <a:cs typeface="Calibri"/>
              </a:rPr>
              <a:t>Wer der Jahresrechnung zustimmt und den Verbandsvorstand für das Geschäftsjahr 20xx entlastet, bitte mit Hand heben bezeugen.</a:t>
            </a:r>
          </a:p>
          <a:p>
            <a:r>
              <a:rPr lang="de-CH" dirty="0">
                <a:cs typeface="Calibri"/>
              </a:rPr>
              <a:t> </a:t>
            </a:r>
          </a:p>
          <a:p>
            <a:r>
              <a:rPr lang="de-CH" sz="1200" b="0" dirty="0"/>
              <a:t>Dank an</a:t>
            </a:r>
            <a:r>
              <a:rPr lang="de-CH" dirty="0"/>
              <a:t> xx, die die Rechnung 20xx geführt und abgeschlossen hat.</a:t>
            </a:r>
            <a:br>
              <a:rPr lang="de-CH" dirty="0">
                <a:cs typeface="+mn-lt"/>
              </a:rPr>
            </a:br>
            <a:r>
              <a:rPr lang="de-CH" dirty="0"/>
              <a:t>Danke auch an die Revisionsstelle.</a:t>
            </a:r>
            <a:endParaRPr lang="de-CH" sz="1200" b="0" dirty="0">
              <a:cs typeface="Calibri"/>
            </a:endParaRPr>
          </a:p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C03B2-9398-B843-84AC-FCE0BB2BB3F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719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C03B2-9398-B843-84AC-FCE0BB2BB3F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602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Diskussion und Genehmigung Statutenänderungen </a:t>
            </a:r>
            <a:endParaRPr lang="de-CH" sz="1200" b="0" dirty="0"/>
          </a:p>
          <a:p>
            <a:endParaRPr lang="de-CH" sz="1200" b="0" dirty="0">
              <a:cs typeface="Calibri"/>
            </a:endParaRPr>
          </a:p>
          <a:p>
            <a:r>
              <a:rPr lang="de-CH" dirty="0">
                <a:cs typeface="Calibri"/>
              </a:rPr>
              <a:t>Gibt es Fragen oder Bemerkungen zu den Statuten.</a:t>
            </a:r>
            <a:endParaRPr lang="de-CH" sz="1200" b="0" dirty="0">
              <a:cs typeface="Calibri"/>
            </a:endParaRPr>
          </a:p>
          <a:p>
            <a:endParaRPr lang="de-CH" dirty="0">
              <a:cs typeface="Calibri"/>
            </a:endParaRPr>
          </a:p>
          <a:p>
            <a:r>
              <a:rPr lang="de-CH" dirty="0">
                <a:cs typeface="Calibri"/>
              </a:rPr>
              <a:t>Abstimmung über alle Änderungen.</a:t>
            </a:r>
            <a:br>
              <a:rPr lang="de-CH" dirty="0">
                <a:cs typeface="+mn-lt"/>
              </a:rPr>
            </a:br>
            <a:br>
              <a:rPr lang="de-CH" dirty="0">
                <a:cs typeface="+mn-lt"/>
              </a:rPr>
            </a:br>
            <a:r>
              <a:rPr lang="de-CH" dirty="0">
                <a:cs typeface="+mn-lt"/>
              </a:rPr>
              <a:t>&gt; Zweidrittel (oder gemäss Statuten) der Anwesenden Stimmen notwendig. </a:t>
            </a:r>
            <a:br>
              <a:rPr lang="de-CH" dirty="0">
                <a:cs typeface="+mn-lt"/>
              </a:rPr>
            </a:br>
            <a:r>
              <a:rPr lang="de-CH" dirty="0">
                <a:cs typeface="+mn-lt"/>
              </a:rPr>
              <a:t>Ja</a:t>
            </a:r>
          </a:p>
          <a:p>
            <a:r>
              <a:rPr lang="de-CH" dirty="0">
                <a:cs typeface="+mn-lt"/>
              </a:rPr>
              <a:t>Nein</a:t>
            </a:r>
          </a:p>
          <a:p>
            <a:r>
              <a:rPr lang="de-CH" dirty="0">
                <a:cs typeface="+mn-lt"/>
              </a:rPr>
              <a:t>Wenn unklar bitte auszählen!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C03B2-9398-B843-84AC-FCE0BB2BB3F4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3689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Grussworte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Nun freue ich mich auf die </a:t>
            </a:r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Grussworte weiterer Gäste 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 gebe gerne das Wort an: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  <a:p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C03B2-9398-B843-84AC-FCE0BB2BB3F4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5193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Ende des statutarischen Teils</a:t>
            </a:r>
          </a:p>
          <a:p>
            <a:endParaRPr lang="de-CH" dirty="0"/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Gibt es </a:t>
            </a:r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Rückfragen, Vorbehalte zur heutigen Versammlungsführung?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Damit schliesse ich den offiziellen Teil der DV.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  <a:p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Ankündigung weiteres Programm </a:t>
            </a:r>
            <a:endParaRPr lang="de-CH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C03B2-9398-B843-84AC-FCE0BB2BB3F4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1540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>
            <a:extLst>
              <a:ext uri="{FF2B5EF4-FFF2-40B4-BE49-F238E27FC236}">
                <a16:creationId xmlns:a16="http://schemas.microsoft.com/office/drawing/2014/main" id="{6A1B80A4-2181-07F6-24ED-82A0548CA9AA}"/>
              </a:ext>
            </a:extLst>
          </p:cNvPr>
          <p:cNvSpPr/>
          <p:nvPr userDrawn="1"/>
        </p:nvSpPr>
        <p:spPr>
          <a:xfrm flipH="1" flipV="1">
            <a:off x="-17756" y="4052826"/>
            <a:ext cx="9180838" cy="2859555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02939 w 13200675"/>
              <a:gd name="connsiteY0" fmla="*/ 2988441 h 5108832"/>
              <a:gd name="connsiteX1" fmla="*/ 13186190 w 13200675"/>
              <a:gd name="connsiteY1" fmla="*/ 4631192 h 5108832"/>
              <a:gd name="connsiteX2" fmla="*/ 13200675 w 13200675"/>
              <a:gd name="connsiteY2" fmla="*/ 199248 h 5108832"/>
              <a:gd name="connsiteX3" fmla="*/ 912410 w 13200675"/>
              <a:gd name="connsiteY3" fmla="*/ 219980 h 5108832"/>
              <a:gd name="connsiteX4" fmla="*/ 902939 w 13200675"/>
              <a:gd name="connsiteY4" fmla="*/ 2988441 h 5108832"/>
              <a:gd name="connsiteX0" fmla="*/ 902939 w 13200675"/>
              <a:gd name="connsiteY0" fmla="*/ 2868826 h 5092393"/>
              <a:gd name="connsiteX1" fmla="*/ 13186190 w 13200675"/>
              <a:gd name="connsiteY1" fmla="*/ 4622972 h 5092393"/>
              <a:gd name="connsiteX2" fmla="*/ 13200675 w 13200675"/>
              <a:gd name="connsiteY2" fmla="*/ 191028 h 5092393"/>
              <a:gd name="connsiteX3" fmla="*/ 912410 w 13200675"/>
              <a:gd name="connsiteY3" fmla="*/ 211760 h 5092393"/>
              <a:gd name="connsiteX4" fmla="*/ 902939 w 13200675"/>
              <a:gd name="connsiteY4" fmla="*/ 2868826 h 5092393"/>
              <a:gd name="connsiteX0" fmla="*/ 902939 w 13200675"/>
              <a:gd name="connsiteY0" fmla="*/ 2868826 h 5105345"/>
              <a:gd name="connsiteX1" fmla="*/ 13186190 w 13200675"/>
              <a:gd name="connsiteY1" fmla="*/ 4622972 h 5105345"/>
              <a:gd name="connsiteX2" fmla="*/ 13200675 w 13200675"/>
              <a:gd name="connsiteY2" fmla="*/ 191028 h 5105345"/>
              <a:gd name="connsiteX3" fmla="*/ 912410 w 13200675"/>
              <a:gd name="connsiteY3" fmla="*/ 211760 h 5105345"/>
              <a:gd name="connsiteX4" fmla="*/ 902939 w 13200675"/>
              <a:gd name="connsiteY4" fmla="*/ 2868826 h 5105345"/>
              <a:gd name="connsiteX0" fmla="*/ 0 w 12297736"/>
              <a:gd name="connsiteY0" fmla="*/ 2688579 h 4925098"/>
              <a:gd name="connsiteX1" fmla="*/ 12283251 w 12297736"/>
              <a:gd name="connsiteY1" fmla="*/ 4442725 h 4925098"/>
              <a:gd name="connsiteX2" fmla="*/ 12297736 w 12297736"/>
              <a:gd name="connsiteY2" fmla="*/ 10781 h 4925098"/>
              <a:gd name="connsiteX3" fmla="*/ 9471 w 12297736"/>
              <a:gd name="connsiteY3" fmla="*/ 31513 h 4925098"/>
              <a:gd name="connsiteX4" fmla="*/ 0 w 12297736"/>
              <a:gd name="connsiteY4" fmla="*/ 2688579 h 4925098"/>
              <a:gd name="connsiteX0" fmla="*/ 19406 w 12317142"/>
              <a:gd name="connsiteY0" fmla="*/ 2698616 h 4935135"/>
              <a:gd name="connsiteX1" fmla="*/ 12302657 w 12317142"/>
              <a:gd name="connsiteY1" fmla="*/ 4452762 h 4935135"/>
              <a:gd name="connsiteX2" fmla="*/ 12317142 w 12317142"/>
              <a:gd name="connsiteY2" fmla="*/ 20818 h 4935135"/>
              <a:gd name="connsiteX3" fmla="*/ 12 w 12317142"/>
              <a:gd name="connsiteY3" fmla="*/ 4419 h 4935135"/>
              <a:gd name="connsiteX4" fmla="*/ 19406 w 12317142"/>
              <a:gd name="connsiteY4" fmla="*/ 2698616 h 493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17142" h="4935135">
                <a:moveTo>
                  <a:pt x="19406" y="2698616"/>
                </a:moveTo>
                <a:cubicBezTo>
                  <a:pt x="3742176" y="1377180"/>
                  <a:pt x="6036869" y="6480175"/>
                  <a:pt x="12302657" y="4452762"/>
                </a:cubicBezTo>
                <a:cubicBezTo>
                  <a:pt x="12338481" y="4464148"/>
                  <a:pt x="12290865" y="-7210"/>
                  <a:pt x="12317142" y="20818"/>
                </a:cubicBezTo>
                <a:cubicBezTo>
                  <a:pt x="12297698" y="-12114"/>
                  <a:pt x="-14228" y="3704"/>
                  <a:pt x="12" y="4419"/>
                </a:cubicBezTo>
                <a:cubicBezTo>
                  <a:pt x="14252" y="5134"/>
                  <a:pt x="23873" y="2681712"/>
                  <a:pt x="19406" y="2698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6253" y="4949686"/>
            <a:ext cx="7886700" cy="120645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Guten Morgen</a:t>
            </a:r>
          </a:p>
        </p:txBody>
      </p:sp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88435F0-ADDC-855A-8743-BFBCE6240B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9520" y="-39125"/>
            <a:ext cx="9232849" cy="5089243"/>
          </a:xfrm>
          <a:custGeom>
            <a:avLst/>
            <a:gdLst>
              <a:gd name="connsiteX0" fmla="*/ 0 w 8878887"/>
              <a:gd name="connsiteY0" fmla="*/ 0 h 3856038"/>
              <a:gd name="connsiteX1" fmla="*/ 8878887 w 8878887"/>
              <a:gd name="connsiteY1" fmla="*/ 0 h 3856038"/>
              <a:gd name="connsiteX2" fmla="*/ 8878887 w 8878887"/>
              <a:gd name="connsiteY2" fmla="*/ 3856038 h 3856038"/>
              <a:gd name="connsiteX3" fmla="*/ 0 w 8878887"/>
              <a:gd name="connsiteY3" fmla="*/ 3856038 h 3856038"/>
              <a:gd name="connsiteX4" fmla="*/ 0 w 8878887"/>
              <a:gd name="connsiteY4" fmla="*/ 0 h 3856038"/>
              <a:gd name="connsiteX0" fmla="*/ 0 w 8908384"/>
              <a:gd name="connsiteY0" fmla="*/ 235974 h 4092012"/>
              <a:gd name="connsiteX1" fmla="*/ 8908384 w 8908384"/>
              <a:gd name="connsiteY1" fmla="*/ 0 h 4092012"/>
              <a:gd name="connsiteX2" fmla="*/ 8878887 w 8908384"/>
              <a:gd name="connsiteY2" fmla="*/ 4092012 h 4092012"/>
              <a:gd name="connsiteX3" fmla="*/ 0 w 8908384"/>
              <a:gd name="connsiteY3" fmla="*/ 4092012 h 4092012"/>
              <a:gd name="connsiteX4" fmla="*/ 0 w 8908384"/>
              <a:gd name="connsiteY4" fmla="*/ 235974 h 4092012"/>
              <a:gd name="connsiteX0" fmla="*/ 0 w 9223017"/>
              <a:gd name="connsiteY0" fmla="*/ 0 h 4092013"/>
              <a:gd name="connsiteX1" fmla="*/ 9223017 w 9223017"/>
              <a:gd name="connsiteY1" fmla="*/ 1 h 4092013"/>
              <a:gd name="connsiteX2" fmla="*/ 9193520 w 9223017"/>
              <a:gd name="connsiteY2" fmla="*/ 4092013 h 4092013"/>
              <a:gd name="connsiteX3" fmla="*/ 314633 w 9223017"/>
              <a:gd name="connsiteY3" fmla="*/ 4092013 h 4092013"/>
              <a:gd name="connsiteX4" fmla="*/ 0 w 9223017"/>
              <a:gd name="connsiteY4" fmla="*/ 0 h 4092013"/>
              <a:gd name="connsiteX0" fmla="*/ 0 w 9223017"/>
              <a:gd name="connsiteY0" fmla="*/ 0 h 4249329"/>
              <a:gd name="connsiteX1" fmla="*/ 9223017 w 9223017"/>
              <a:gd name="connsiteY1" fmla="*/ 1 h 4249329"/>
              <a:gd name="connsiteX2" fmla="*/ 9193520 w 9223017"/>
              <a:gd name="connsiteY2" fmla="*/ 4092013 h 4249329"/>
              <a:gd name="connsiteX3" fmla="*/ 9833 w 9223017"/>
              <a:gd name="connsiteY3" fmla="*/ 4249329 h 4249329"/>
              <a:gd name="connsiteX4" fmla="*/ 0 w 9223017"/>
              <a:gd name="connsiteY4" fmla="*/ 0 h 4249329"/>
              <a:gd name="connsiteX0" fmla="*/ 0 w 9223017"/>
              <a:gd name="connsiteY0" fmla="*/ 0 h 4249329"/>
              <a:gd name="connsiteX1" fmla="*/ 9223017 w 9223017"/>
              <a:gd name="connsiteY1" fmla="*/ 1 h 4249329"/>
              <a:gd name="connsiteX2" fmla="*/ 9193520 w 9223017"/>
              <a:gd name="connsiteY2" fmla="*/ 4092013 h 4249329"/>
              <a:gd name="connsiteX3" fmla="*/ 9833 w 9223017"/>
              <a:gd name="connsiteY3" fmla="*/ 4249329 h 4249329"/>
              <a:gd name="connsiteX4" fmla="*/ 0 w 9223017"/>
              <a:gd name="connsiteY4" fmla="*/ 0 h 4249329"/>
              <a:gd name="connsiteX0" fmla="*/ 0 w 9232849"/>
              <a:gd name="connsiteY0" fmla="*/ 0 h 5292578"/>
              <a:gd name="connsiteX1" fmla="*/ 9223017 w 9232849"/>
              <a:gd name="connsiteY1" fmla="*/ 1 h 5292578"/>
              <a:gd name="connsiteX2" fmla="*/ 9232849 w 9232849"/>
              <a:gd name="connsiteY2" fmla="*/ 5291549 h 5292578"/>
              <a:gd name="connsiteX3" fmla="*/ 9833 w 9232849"/>
              <a:gd name="connsiteY3" fmla="*/ 4249329 h 5292578"/>
              <a:gd name="connsiteX4" fmla="*/ 0 w 9232849"/>
              <a:gd name="connsiteY4" fmla="*/ 0 h 5292578"/>
              <a:gd name="connsiteX0" fmla="*/ 0 w 9232849"/>
              <a:gd name="connsiteY0" fmla="*/ 0 h 5292490"/>
              <a:gd name="connsiteX1" fmla="*/ 9223017 w 9232849"/>
              <a:gd name="connsiteY1" fmla="*/ 1 h 5292490"/>
              <a:gd name="connsiteX2" fmla="*/ 9232849 w 9232849"/>
              <a:gd name="connsiteY2" fmla="*/ 5291549 h 5292490"/>
              <a:gd name="connsiteX3" fmla="*/ 9833 w 9232849"/>
              <a:gd name="connsiteY3" fmla="*/ 4249329 h 5292490"/>
              <a:gd name="connsiteX4" fmla="*/ 0 w 9232849"/>
              <a:gd name="connsiteY4" fmla="*/ 0 h 5292490"/>
              <a:gd name="connsiteX0" fmla="*/ 0 w 9232849"/>
              <a:gd name="connsiteY0" fmla="*/ 0 h 5056630"/>
              <a:gd name="connsiteX1" fmla="*/ 9223017 w 9232849"/>
              <a:gd name="connsiteY1" fmla="*/ 1 h 5056630"/>
              <a:gd name="connsiteX2" fmla="*/ 9232849 w 9232849"/>
              <a:gd name="connsiteY2" fmla="*/ 5055575 h 5056630"/>
              <a:gd name="connsiteX3" fmla="*/ 9833 w 9232849"/>
              <a:gd name="connsiteY3" fmla="*/ 4249329 h 5056630"/>
              <a:gd name="connsiteX4" fmla="*/ 0 w 9232849"/>
              <a:gd name="connsiteY4" fmla="*/ 0 h 5056630"/>
              <a:gd name="connsiteX0" fmla="*/ 0 w 9232849"/>
              <a:gd name="connsiteY0" fmla="*/ 0 h 5089243"/>
              <a:gd name="connsiteX1" fmla="*/ 9223017 w 9232849"/>
              <a:gd name="connsiteY1" fmla="*/ 1 h 5089243"/>
              <a:gd name="connsiteX2" fmla="*/ 9232849 w 9232849"/>
              <a:gd name="connsiteY2" fmla="*/ 5055575 h 5089243"/>
              <a:gd name="connsiteX3" fmla="*/ 9833 w 9232849"/>
              <a:gd name="connsiteY3" fmla="*/ 4249329 h 5089243"/>
              <a:gd name="connsiteX4" fmla="*/ 0 w 9232849"/>
              <a:gd name="connsiteY4" fmla="*/ 0 h 508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2849" h="5089243">
                <a:moveTo>
                  <a:pt x="0" y="0"/>
                </a:moveTo>
                <a:lnTo>
                  <a:pt x="9223017" y="1"/>
                </a:lnTo>
                <a:cubicBezTo>
                  <a:pt x="9226294" y="1763850"/>
                  <a:pt x="9229572" y="3291726"/>
                  <a:pt x="9232849" y="5055575"/>
                </a:cubicBezTo>
                <a:cubicBezTo>
                  <a:pt x="6220781" y="5383317"/>
                  <a:pt x="5253824" y="3184167"/>
                  <a:pt x="9833" y="4249329"/>
                </a:cubicBezTo>
                <a:cubicBezTo>
                  <a:pt x="6555" y="2832886"/>
                  <a:pt x="3278" y="1416443"/>
                  <a:pt x="0" y="0"/>
                </a:cubicBezTo>
                <a:close/>
              </a:path>
            </a:pathLst>
          </a:custGeom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4" name="Grafik 3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3BF849CD-E949-8E16-651A-573E791C60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0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>
            <a:extLst>
              <a:ext uri="{FF2B5EF4-FFF2-40B4-BE49-F238E27FC236}">
                <a16:creationId xmlns:a16="http://schemas.microsoft.com/office/drawing/2014/main" id="{6A1B80A4-2181-07F6-24ED-82A0548CA9AA}"/>
              </a:ext>
            </a:extLst>
          </p:cNvPr>
          <p:cNvSpPr/>
          <p:nvPr userDrawn="1"/>
        </p:nvSpPr>
        <p:spPr>
          <a:xfrm>
            <a:off x="-67408" y="3621691"/>
            <a:ext cx="9258474" cy="163412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02939 w 13200675"/>
              <a:gd name="connsiteY0" fmla="*/ 2988441 h 5108832"/>
              <a:gd name="connsiteX1" fmla="*/ 13186190 w 13200675"/>
              <a:gd name="connsiteY1" fmla="*/ 4631192 h 5108832"/>
              <a:gd name="connsiteX2" fmla="*/ 13200675 w 13200675"/>
              <a:gd name="connsiteY2" fmla="*/ 199248 h 5108832"/>
              <a:gd name="connsiteX3" fmla="*/ 912410 w 13200675"/>
              <a:gd name="connsiteY3" fmla="*/ 219980 h 5108832"/>
              <a:gd name="connsiteX4" fmla="*/ 902939 w 13200675"/>
              <a:gd name="connsiteY4" fmla="*/ 2988441 h 5108832"/>
              <a:gd name="connsiteX0" fmla="*/ 902939 w 13200675"/>
              <a:gd name="connsiteY0" fmla="*/ 2868826 h 5092393"/>
              <a:gd name="connsiteX1" fmla="*/ 13186190 w 13200675"/>
              <a:gd name="connsiteY1" fmla="*/ 4622972 h 5092393"/>
              <a:gd name="connsiteX2" fmla="*/ 13200675 w 13200675"/>
              <a:gd name="connsiteY2" fmla="*/ 191028 h 5092393"/>
              <a:gd name="connsiteX3" fmla="*/ 912410 w 13200675"/>
              <a:gd name="connsiteY3" fmla="*/ 211760 h 5092393"/>
              <a:gd name="connsiteX4" fmla="*/ 902939 w 13200675"/>
              <a:gd name="connsiteY4" fmla="*/ 2868826 h 5092393"/>
              <a:gd name="connsiteX0" fmla="*/ 902939 w 13200675"/>
              <a:gd name="connsiteY0" fmla="*/ 2868826 h 5105345"/>
              <a:gd name="connsiteX1" fmla="*/ 13186190 w 13200675"/>
              <a:gd name="connsiteY1" fmla="*/ 4622972 h 5105345"/>
              <a:gd name="connsiteX2" fmla="*/ 13200675 w 13200675"/>
              <a:gd name="connsiteY2" fmla="*/ 191028 h 5105345"/>
              <a:gd name="connsiteX3" fmla="*/ 912410 w 13200675"/>
              <a:gd name="connsiteY3" fmla="*/ 211760 h 5105345"/>
              <a:gd name="connsiteX4" fmla="*/ 902939 w 13200675"/>
              <a:gd name="connsiteY4" fmla="*/ 2868826 h 5105345"/>
              <a:gd name="connsiteX0" fmla="*/ 0 w 12297736"/>
              <a:gd name="connsiteY0" fmla="*/ 2688579 h 4925098"/>
              <a:gd name="connsiteX1" fmla="*/ 12283251 w 12297736"/>
              <a:gd name="connsiteY1" fmla="*/ 4442725 h 4925098"/>
              <a:gd name="connsiteX2" fmla="*/ 12297736 w 12297736"/>
              <a:gd name="connsiteY2" fmla="*/ 10781 h 4925098"/>
              <a:gd name="connsiteX3" fmla="*/ 9471 w 12297736"/>
              <a:gd name="connsiteY3" fmla="*/ 31513 h 4925098"/>
              <a:gd name="connsiteX4" fmla="*/ 0 w 12297736"/>
              <a:gd name="connsiteY4" fmla="*/ 2688579 h 4925098"/>
              <a:gd name="connsiteX0" fmla="*/ 19406 w 12317142"/>
              <a:gd name="connsiteY0" fmla="*/ 2698616 h 4935135"/>
              <a:gd name="connsiteX1" fmla="*/ 12302657 w 12317142"/>
              <a:gd name="connsiteY1" fmla="*/ 4452762 h 4935135"/>
              <a:gd name="connsiteX2" fmla="*/ 12317142 w 12317142"/>
              <a:gd name="connsiteY2" fmla="*/ 20818 h 4935135"/>
              <a:gd name="connsiteX3" fmla="*/ 12 w 12317142"/>
              <a:gd name="connsiteY3" fmla="*/ 4419 h 4935135"/>
              <a:gd name="connsiteX4" fmla="*/ 19406 w 12317142"/>
              <a:gd name="connsiteY4" fmla="*/ 2698616 h 4935135"/>
              <a:gd name="connsiteX0" fmla="*/ 19406 w 12317142"/>
              <a:gd name="connsiteY0" fmla="*/ 2698616 h 4825902"/>
              <a:gd name="connsiteX1" fmla="*/ 12302657 w 12317142"/>
              <a:gd name="connsiteY1" fmla="*/ 4452762 h 4825902"/>
              <a:gd name="connsiteX2" fmla="*/ 12317142 w 12317142"/>
              <a:gd name="connsiteY2" fmla="*/ 20818 h 4825902"/>
              <a:gd name="connsiteX3" fmla="*/ 12 w 12317142"/>
              <a:gd name="connsiteY3" fmla="*/ 4419 h 4825902"/>
              <a:gd name="connsiteX4" fmla="*/ 19406 w 12317142"/>
              <a:gd name="connsiteY4" fmla="*/ 2698616 h 4825902"/>
              <a:gd name="connsiteX0" fmla="*/ 19406 w 12317142"/>
              <a:gd name="connsiteY0" fmla="*/ 2698616 h 4877158"/>
              <a:gd name="connsiteX1" fmla="*/ 12302657 w 12317142"/>
              <a:gd name="connsiteY1" fmla="*/ 4452762 h 4877158"/>
              <a:gd name="connsiteX2" fmla="*/ 12317142 w 12317142"/>
              <a:gd name="connsiteY2" fmla="*/ 20818 h 4877158"/>
              <a:gd name="connsiteX3" fmla="*/ 12 w 12317142"/>
              <a:gd name="connsiteY3" fmla="*/ 4419 h 4877158"/>
              <a:gd name="connsiteX4" fmla="*/ 19406 w 12317142"/>
              <a:gd name="connsiteY4" fmla="*/ 2698616 h 4877158"/>
              <a:gd name="connsiteX0" fmla="*/ 933249 w 14111118"/>
              <a:gd name="connsiteY0" fmla="*/ 3465579 h 4738935"/>
              <a:gd name="connsiteX1" fmla="*/ 13203240 w 14111118"/>
              <a:gd name="connsiteY1" fmla="*/ 4689089 h 4738935"/>
              <a:gd name="connsiteX2" fmla="*/ 13217725 w 14111118"/>
              <a:gd name="connsiteY2" fmla="*/ 257145 h 4738935"/>
              <a:gd name="connsiteX3" fmla="*/ 900595 w 14111118"/>
              <a:gd name="connsiteY3" fmla="*/ 240746 h 4738935"/>
              <a:gd name="connsiteX4" fmla="*/ 933249 w 14111118"/>
              <a:gd name="connsiteY4" fmla="*/ 3465579 h 4738935"/>
              <a:gd name="connsiteX0" fmla="*/ 36510 w 13214380"/>
              <a:gd name="connsiteY0" fmla="*/ 3295299 h 4568655"/>
              <a:gd name="connsiteX1" fmla="*/ 12306501 w 13214380"/>
              <a:gd name="connsiteY1" fmla="*/ 4518809 h 4568655"/>
              <a:gd name="connsiteX2" fmla="*/ 12320986 w 13214380"/>
              <a:gd name="connsiteY2" fmla="*/ 86865 h 4568655"/>
              <a:gd name="connsiteX3" fmla="*/ 3856 w 13214380"/>
              <a:gd name="connsiteY3" fmla="*/ 70466 h 4568655"/>
              <a:gd name="connsiteX4" fmla="*/ 36510 w 13214380"/>
              <a:gd name="connsiteY4" fmla="*/ 3295299 h 4568655"/>
              <a:gd name="connsiteX0" fmla="*/ 36509 w 13214379"/>
              <a:gd name="connsiteY0" fmla="*/ 3295299 h 4565194"/>
              <a:gd name="connsiteX1" fmla="*/ 12306500 w 13214379"/>
              <a:gd name="connsiteY1" fmla="*/ 4518809 h 4565194"/>
              <a:gd name="connsiteX2" fmla="*/ 12320985 w 13214379"/>
              <a:gd name="connsiteY2" fmla="*/ 86865 h 4565194"/>
              <a:gd name="connsiteX3" fmla="*/ 3855 w 13214379"/>
              <a:gd name="connsiteY3" fmla="*/ 70466 h 4565194"/>
              <a:gd name="connsiteX4" fmla="*/ 36509 w 13214379"/>
              <a:gd name="connsiteY4" fmla="*/ 3295299 h 4565194"/>
              <a:gd name="connsiteX0" fmla="*/ 36509 w 13172498"/>
              <a:gd name="connsiteY0" fmla="*/ 3295299 h 4626463"/>
              <a:gd name="connsiteX1" fmla="*/ 12306500 w 13172498"/>
              <a:gd name="connsiteY1" fmla="*/ 4518809 h 4626463"/>
              <a:gd name="connsiteX2" fmla="*/ 12320985 w 13172498"/>
              <a:gd name="connsiteY2" fmla="*/ 86865 h 4626463"/>
              <a:gd name="connsiteX3" fmla="*/ 3855 w 13172498"/>
              <a:gd name="connsiteY3" fmla="*/ 70466 h 4626463"/>
              <a:gd name="connsiteX4" fmla="*/ 36509 w 13172498"/>
              <a:gd name="connsiteY4" fmla="*/ 3295299 h 4626463"/>
              <a:gd name="connsiteX0" fmla="*/ 897819 w 14132654"/>
              <a:gd name="connsiteY0" fmla="*/ 3212274 h 4709977"/>
              <a:gd name="connsiteX1" fmla="*/ 13220848 w 14132654"/>
              <a:gd name="connsiteY1" fmla="*/ 4671622 h 4709977"/>
              <a:gd name="connsiteX2" fmla="*/ 13235333 w 14132654"/>
              <a:gd name="connsiteY2" fmla="*/ 239678 h 4709977"/>
              <a:gd name="connsiteX3" fmla="*/ 918203 w 14132654"/>
              <a:gd name="connsiteY3" fmla="*/ 223279 h 4709977"/>
              <a:gd name="connsiteX4" fmla="*/ 897819 w 14132654"/>
              <a:gd name="connsiteY4" fmla="*/ 3212274 h 4709977"/>
              <a:gd name="connsiteX0" fmla="*/ 897819 w 14132655"/>
              <a:gd name="connsiteY0" fmla="*/ 3212274 h 4711685"/>
              <a:gd name="connsiteX1" fmla="*/ 13220848 w 14132655"/>
              <a:gd name="connsiteY1" fmla="*/ 4671622 h 4711685"/>
              <a:gd name="connsiteX2" fmla="*/ 13235333 w 14132655"/>
              <a:gd name="connsiteY2" fmla="*/ 239678 h 4711685"/>
              <a:gd name="connsiteX3" fmla="*/ 918203 w 14132655"/>
              <a:gd name="connsiteY3" fmla="*/ 223279 h 4711685"/>
              <a:gd name="connsiteX4" fmla="*/ 897819 w 14132655"/>
              <a:gd name="connsiteY4" fmla="*/ 3212274 h 4711685"/>
              <a:gd name="connsiteX0" fmla="*/ 897819 w 14142499"/>
              <a:gd name="connsiteY0" fmla="*/ 3212274 h 5004049"/>
              <a:gd name="connsiteX1" fmla="*/ 13234107 w 14142499"/>
              <a:gd name="connsiteY1" fmla="*/ 4966422 h 5004049"/>
              <a:gd name="connsiteX2" fmla="*/ 13235333 w 14142499"/>
              <a:gd name="connsiteY2" fmla="*/ 239678 h 5004049"/>
              <a:gd name="connsiteX3" fmla="*/ 918203 w 14142499"/>
              <a:gd name="connsiteY3" fmla="*/ 223279 h 5004049"/>
              <a:gd name="connsiteX4" fmla="*/ 897819 w 14142499"/>
              <a:gd name="connsiteY4" fmla="*/ 3212274 h 5004049"/>
              <a:gd name="connsiteX0" fmla="*/ 3496 w 13248176"/>
              <a:gd name="connsiteY0" fmla="*/ 3028944 h 4820719"/>
              <a:gd name="connsiteX1" fmla="*/ 12339784 w 13248176"/>
              <a:gd name="connsiteY1" fmla="*/ 4783092 h 4820719"/>
              <a:gd name="connsiteX2" fmla="*/ 12341010 w 13248176"/>
              <a:gd name="connsiteY2" fmla="*/ 56348 h 4820719"/>
              <a:gd name="connsiteX3" fmla="*/ 23880 w 13248176"/>
              <a:gd name="connsiteY3" fmla="*/ 39949 h 4820719"/>
              <a:gd name="connsiteX4" fmla="*/ 3496 w 13248176"/>
              <a:gd name="connsiteY4" fmla="*/ 3028944 h 4820719"/>
              <a:gd name="connsiteX0" fmla="*/ 3495 w 12348028"/>
              <a:gd name="connsiteY0" fmla="*/ 3028944 h 5009302"/>
              <a:gd name="connsiteX1" fmla="*/ 12339783 w 12348028"/>
              <a:gd name="connsiteY1" fmla="*/ 4783092 h 5009302"/>
              <a:gd name="connsiteX2" fmla="*/ 12341009 w 12348028"/>
              <a:gd name="connsiteY2" fmla="*/ 56348 h 5009302"/>
              <a:gd name="connsiteX3" fmla="*/ 23879 w 12348028"/>
              <a:gd name="connsiteY3" fmla="*/ 39949 h 5009302"/>
              <a:gd name="connsiteX4" fmla="*/ 3495 w 12348028"/>
              <a:gd name="connsiteY4" fmla="*/ 3028944 h 5009302"/>
              <a:gd name="connsiteX0" fmla="*/ 3495 w 12349861"/>
              <a:gd name="connsiteY0" fmla="*/ 3028944 h 4888419"/>
              <a:gd name="connsiteX1" fmla="*/ 12339783 w 12349861"/>
              <a:gd name="connsiteY1" fmla="*/ 4783092 h 4888419"/>
              <a:gd name="connsiteX2" fmla="*/ 12341009 w 12349861"/>
              <a:gd name="connsiteY2" fmla="*/ 56348 h 4888419"/>
              <a:gd name="connsiteX3" fmla="*/ 23879 w 12349861"/>
              <a:gd name="connsiteY3" fmla="*/ 39949 h 4888419"/>
              <a:gd name="connsiteX4" fmla="*/ 3495 w 12349861"/>
              <a:gd name="connsiteY4" fmla="*/ 3028944 h 4888419"/>
              <a:gd name="connsiteX0" fmla="*/ 3495 w 12351433"/>
              <a:gd name="connsiteY0" fmla="*/ 3028944 h 4809348"/>
              <a:gd name="connsiteX1" fmla="*/ 12339783 w 12351433"/>
              <a:gd name="connsiteY1" fmla="*/ 4783092 h 4809348"/>
              <a:gd name="connsiteX2" fmla="*/ 12341009 w 12351433"/>
              <a:gd name="connsiteY2" fmla="*/ 56348 h 4809348"/>
              <a:gd name="connsiteX3" fmla="*/ 23879 w 12351433"/>
              <a:gd name="connsiteY3" fmla="*/ 39949 h 4809348"/>
              <a:gd name="connsiteX4" fmla="*/ 3495 w 12351433"/>
              <a:gd name="connsiteY4" fmla="*/ 3028944 h 4809348"/>
              <a:gd name="connsiteX0" fmla="*/ 3495 w 12351328"/>
              <a:gd name="connsiteY0" fmla="*/ 3028944 h 4853978"/>
              <a:gd name="connsiteX1" fmla="*/ 12339783 w 12351328"/>
              <a:gd name="connsiteY1" fmla="*/ 4783092 h 4853978"/>
              <a:gd name="connsiteX2" fmla="*/ 12341009 w 12351328"/>
              <a:gd name="connsiteY2" fmla="*/ 56348 h 4853978"/>
              <a:gd name="connsiteX3" fmla="*/ 23879 w 12351328"/>
              <a:gd name="connsiteY3" fmla="*/ 39949 h 4853978"/>
              <a:gd name="connsiteX4" fmla="*/ 3495 w 12351328"/>
              <a:gd name="connsiteY4" fmla="*/ 3028944 h 4853978"/>
              <a:gd name="connsiteX0" fmla="*/ 3495 w 12351328"/>
              <a:gd name="connsiteY0" fmla="*/ 3028944 h 4846865"/>
              <a:gd name="connsiteX1" fmla="*/ 12339783 w 12351328"/>
              <a:gd name="connsiteY1" fmla="*/ 4783092 h 4846865"/>
              <a:gd name="connsiteX2" fmla="*/ 12341009 w 12351328"/>
              <a:gd name="connsiteY2" fmla="*/ 56348 h 4846865"/>
              <a:gd name="connsiteX3" fmla="*/ 23879 w 12351328"/>
              <a:gd name="connsiteY3" fmla="*/ 39949 h 4846865"/>
              <a:gd name="connsiteX4" fmla="*/ 3495 w 12351328"/>
              <a:gd name="connsiteY4" fmla="*/ 3028944 h 484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51328" h="4846865">
                <a:moveTo>
                  <a:pt x="3495" y="3028944"/>
                </a:moveTo>
                <a:cubicBezTo>
                  <a:pt x="6457696" y="86124"/>
                  <a:pt x="8960795" y="5485806"/>
                  <a:pt x="12339783" y="4783092"/>
                </a:cubicBezTo>
                <a:cubicBezTo>
                  <a:pt x="12375415" y="4775682"/>
                  <a:pt x="12314732" y="28320"/>
                  <a:pt x="12341009" y="56348"/>
                </a:cubicBezTo>
                <a:cubicBezTo>
                  <a:pt x="12321565" y="23416"/>
                  <a:pt x="64708" y="-42768"/>
                  <a:pt x="23879" y="39949"/>
                </a:cubicBezTo>
                <a:cubicBezTo>
                  <a:pt x="-16950" y="122666"/>
                  <a:pt x="7962" y="3012040"/>
                  <a:pt x="3495" y="30289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88435F0-ADDC-855A-8743-BFBCE6240B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9520" y="-39125"/>
            <a:ext cx="9232849" cy="5089243"/>
          </a:xfrm>
          <a:custGeom>
            <a:avLst/>
            <a:gdLst>
              <a:gd name="connsiteX0" fmla="*/ 0 w 8878887"/>
              <a:gd name="connsiteY0" fmla="*/ 0 h 3856038"/>
              <a:gd name="connsiteX1" fmla="*/ 8878887 w 8878887"/>
              <a:gd name="connsiteY1" fmla="*/ 0 h 3856038"/>
              <a:gd name="connsiteX2" fmla="*/ 8878887 w 8878887"/>
              <a:gd name="connsiteY2" fmla="*/ 3856038 h 3856038"/>
              <a:gd name="connsiteX3" fmla="*/ 0 w 8878887"/>
              <a:gd name="connsiteY3" fmla="*/ 3856038 h 3856038"/>
              <a:gd name="connsiteX4" fmla="*/ 0 w 8878887"/>
              <a:gd name="connsiteY4" fmla="*/ 0 h 3856038"/>
              <a:gd name="connsiteX0" fmla="*/ 0 w 8908384"/>
              <a:gd name="connsiteY0" fmla="*/ 235974 h 4092012"/>
              <a:gd name="connsiteX1" fmla="*/ 8908384 w 8908384"/>
              <a:gd name="connsiteY1" fmla="*/ 0 h 4092012"/>
              <a:gd name="connsiteX2" fmla="*/ 8878887 w 8908384"/>
              <a:gd name="connsiteY2" fmla="*/ 4092012 h 4092012"/>
              <a:gd name="connsiteX3" fmla="*/ 0 w 8908384"/>
              <a:gd name="connsiteY3" fmla="*/ 4092012 h 4092012"/>
              <a:gd name="connsiteX4" fmla="*/ 0 w 8908384"/>
              <a:gd name="connsiteY4" fmla="*/ 235974 h 4092012"/>
              <a:gd name="connsiteX0" fmla="*/ 0 w 9223017"/>
              <a:gd name="connsiteY0" fmla="*/ 0 h 4092013"/>
              <a:gd name="connsiteX1" fmla="*/ 9223017 w 9223017"/>
              <a:gd name="connsiteY1" fmla="*/ 1 h 4092013"/>
              <a:gd name="connsiteX2" fmla="*/ 9193520 w 9223017"/>
              <a:gd name="connsiteY2" fmla="*/ 4092013 h 4092013"/>
              <a:gd name="connsiteX3" fmla="*/ 314633 w 9223017"/>
              <a:gd name="connsiteY3" fmla="*/ 4092013 h 4092013"/>
              <a:gd name="connsiteX4" fmla="*/ 0 w 9223017"/>
              <a:gd name="connsiteY4" fmla="*/ 0 h 4092013"/>
              <a:gd name="connsiteX0" fmla="*/ 0 w 9223017"/>
              <a:gd name="connsiteY0" fmla="*/ 0 h 4249329"/>
              <a:gd name="connsiteX1" fmla="*/ 9223017 w 9223017"/>
              <a:gd name="connsiteY1" fmla="*/ 1 h 4249329"/>
              <a:gd name="connsiteX2" fmla="*/ 9193520 w 9223017"/>
              <a:gd name="connsiteY2" fmla="*/ 4092013 h 4249329"/>
              <a:gd name="connsiteX3" fmla="*/ 9833 w 9223017"/>
              <a:gd name="connsiteY3" fmla="*/ 4249329 h 4249329"/>
              <a:gd name="connsiteX4" fmla="*/ 0 w 9223017"/>
              <a:gd name="connsiteY4" fmla="*/ 0 h 4249329"/>
              <a:gd name="connsiteX0" fmla="*/ 0 w 9223017"/>
              <a:gd name="connsiteY0" fmla="*/ 0 h 4249329"/>
              <a:gd name="connsiteX1" fmla="*/ 9223017 w 9223017"/>
              <a:gd name="connsiteY1" fmla="*/ 1 h 4249329"/>
              <a:gd name="connsiteX2" fmla="*/ 9193520 w 9223017"/>
              <a:gd name="connsiteY2" fmla="*/ 4092013 h 4249329"/>
              <a:gd name="connsiteX3" fmla="*/ 9833 w 9223017"/>
              <a:gd name="connsiteY3" fmla="*/ 4249329 h 4249329"/>
              <a:gd name="connsiteX4" fmla="*/ 0 w 9223017"/>
              <a:gd name="connsiteY4" fmla="*/ 0 h 4249329"/>
              <a:gd name="connsiteX0" fmla="*/ 0 w 9232849"/>
              <a:gd name="connsiteY0" fmla="*/ 0 h 5292578"/>
              <a:gd name="connsiteX1" fmla="*/ 9223017 w 9232849"/>
              <a:gd name="connsiteY1" fmla="*/ 1 h 5292578"/>
              <a:gd name="connsiteX2" fmla="*/ 9232849 w 9232849"/>
              <a:gd name="connsiteY2" fmla="*/ 5291549 h 5292578"/>
              <a:gd name="connsiteX3" fmla="*/ 9833 w 9232849"/>
              <a:gd name="connsiteY3" fmla="*/ 4249329 h 5292578"/>
              <a:gd name="connsiteX4" fmla="*/ 0 w 9232849"/>
              <a:gd name="connsiteY4" fmla="*/ 0 h 5292578"/>
              <a:gd name="connsiteX0" fmla="*/ 0 w 9232849"/>
              <a:gd name="connsiteY0" fmla="*/ 0 h 5292490"/>
              <a:gd name="connsiteX1" fmla="*/ 9223017 w 9232849"/>
              <a:gd name="connsiteY1" fmla="*/ 1 h 5292490"/>
              <a:gd name="connsiteX2" fmla="*/ 9232849 w 9232849"/>
              <a:gd name="connsiteY2" fmla="*/ 5291549 h 5292490"/>
              <a:gd name="connsiteX3" fmla="*/ 9833 w 9232849"/>
              <a:gd name="connsiteY3" fmla="*/ 4249329 h 5292490"/>
              <a:gd name="connsiteX4" fmla="*/ 0 w 9232849"/>
              <a:gd name="connsiteY4" fmla="*/ 0 h 5292490"/>
              <a:gd name="connsiteX0" fmla="*/ 0 w 9232849"/>
              <a:gd name="connsiteY0" fmla="*/ 0 h 5056630"/>
              <a:gd name="connsiteX1" fmla="*/ 9223017 w 9232849"/>
              <a:gd name="connsiteY1" fmla="*/ 1 h 5056630"/>
              <a:gd name="connsiteX2" fmla="*/ 9232849 w 9232849"/>
              <a:gd name="connsiteY2" fmla="*/ 5055575 h 5056630"/>
              <a:gd name="connsiteX3" fmla="*/ 9833 w 9232849"/>
              <a:gd name="connsiteY3" fmla="*/ 4249329 h 5056630"/>
              <a:gd name="connsiteX4" fmla="*/ 0 w 9232849"/>
              <a:gd name="connsiteY4" fmla="*/ 0 h 5056630"/>
              <a:gd name="connsiteX0" fmla="*/ 0 w 9232849"/>
              <a:gd name="connsiteY0" fmla="*/ 0 h 5089243"/>
              <a:gd name="connsiteX1" fmla="*/ 9223017 w 9232849"/>
              <a:gd name="connsiteY1" fmla="*/ 1 h 5089243"/>
              <a:gd name="connsiteX2" fmla="*/ 9232849 w 9232849"/>
              <a:gd name="connsiteY2" fmla="*/ 5055575 h 5089243"/>
              <a:gd name="connsiteX3" fmla="*/ 9833 w 9232849"/>
              <a:gd name="connsiteY3" fmla="*/ 4249329 h 5089243"/>
              <a:gd name="connsiteX4" fmla="*/ 0 w 9232849"/>
              <a:gd name="connsiteY4" fmla="*/ 0 h 508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2849" h="5089243">
                <a:moveTo>
                  <a:pt x="0" y="0"/>
                </a:moveTo>
                <a:lnTo>
                  <a:pt x="9223017" y="1"/>
                </a:lnTo>
                <a:cubicBezTo>
                  <a:pt x="9226294" y="1763850"/>
                  <a:pt x="9229572" y="3291726"/>
                  <a:pt x="9232849" y="5055575"/>
                </a:cubicBezTo>
                <a:cubicBezTo>
                  <a:pt x="6220781" y="5383317"/>
                  <a:pt x="5253824" y="3184167"/>
                  <a:pt x="9833" y="4249329"/>
                </a:cubicBezTo>
                <a:cubicBezTo>
                  <a:pt x="6555" y="2832886"/>
                  <a:pt x="3278" y="141644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Titel 19">
            <a:extLst>
              <a:ext uri="{FF2B5EF4-FFF2-40B4-BE49-F238E27FC236}">
                <a16:creationId xmlns:a16="http://schemas.microsoft.com/office/drawing/2014/main" id="{DB3D1F7C-6A24-2771-71E2-F83FA3F36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6253" y="4949686"/>
            <a:ext cx="7886700" cy="120645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Guten Morgen</a:t>
            </a:r>
          </a:p>
        </p:txBody>
      </p:sp>
      <p:pic>
        <p:nvPicPr>
          <p:cNvPr id="4" name="Grafik 3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AE626995-1DC4-319B-BB18-6353B675F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42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EDB582A3-D5FD-B9DD-6A6B-6EAA2101A098}"/>
              </a:ext>
            </a:extLst>
          </p:cNvPr>
          <p:cNvSpPr/>
          <p:nvPr userDrawn="1"/>
        </p:nvSpPr>
        <p:spPr>
          <a:xfrm flipH="1" flipV="1">
            <a:off x="5411436" y="-196644"/>
            <a:ext cx="3881802" cy="3643634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5220" h="5534911">
                <a:moveTo>
                  <a:pt x="3734995" y="5518308"/>
                </a:moveTo>
                <a:cubicBezTo>
                  <a:pt x="4233014" y="3157575"/>
                  <a:pt x="5308695" y="2879795"/>
                  <a:pt x="4985835" y="1962151"/>
                </a:cubicBezTo>
                <a:cubicBezTo>
                  <a:pt x="4662975" y="1044507"/>
                  <a:pt x="2628572" y="90373"/>
                  <a:pt x="1797833" y="12444"/>
                </a:cubicBezTo>
                <a:cubicBezTo>
                  <a:pt x="967094" y="-65485"/>
                  <a:pt x="145228" y="198476"/>
                  <a:pt x="1403" y="1494575"/>
                </a:cubicBezTo>
                <a:cubicBezTo>
                  <a:pt x="-18041" y="1461643"/>
                  <a:pt x="170786" y="5489311"/>
                  <a:pt x="180611" y="5534911"/>
                </a:cubicBezTo>
                <a:cubicBezTo>
                  <a:pt x="164262" y="5512635"/>
                  <a:pt x="3739462" y="5501404"/>
                  <a:pt x="3734995" y="5518308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887" y="2174382"/>
            <a:ext cx="7886700" cy="2545216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ts val="5500"/>
              </a:lnSpc>
              <a:spcBef>
                <a:spcPts val="0"/>
              </a:spcBef>
              <a:defRPr b="1" i="0" spc="3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Hallo und</a:t>
            </a:r>
            <a:br>
              <a:rPr lang="de-DE" dirty="0"/>
            </a:br>
            <a:r>
              <a:rPr lang="de-DE" dirty="0"/>
              <a:t>guten Morgen</a:t>
            </a:r>
            <a:br>
              <a:rPr lang="de-DE" dirty="0"/>
            </a:br>
            <a:r>
              <a:rPr lang="de-DE" dirty="0"/>
              <a:t>Startseite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DB6CA37-654A-EA2D-3096-7AFEE2FD3C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59970" y="-59199"/>
            <a:ext cx="3613395" cy="3124242"/>
          </a:xfrm>
          <a:custGeom>
            <a:avLst/>
            <a:gdLst>
              <a:gd name="connsiteX0" fmla="*/ 0 w 2655195"/>
              <a:gd name="connsiteY0" fmla="*/ 0 h 1809340"/>
              <a:gd name="connsiteX1" fmla="*/ 2655195 w 2655195"/>
              <a:gd name="connsiteY1" fmla="*/ 0 h 1809340"/>
              <a:gd name="connsiteX2" fmla="*/ 2655195 w 2655195"/>
              <a:gd name="connsiteY2" fmla="*/ 1809340 h 1809340"/>
              <a:gd name="connsiteX3" fmla="*/ 0 w 2655195"/>
              <a:gd name="connsiteY3" fmla="*/ 1809340 h 1809340"/>
              <a:gd name="connsiteX4" fmla="*/ 0 w 2655195"/>
              <a:gd name="connsiteY4" fmla="*/ 0 h 1809340"/>
              <a:gd name="connsiteX0" fmla="*/ 0 w 2655195"/>
              <a:gd name="connsiteY0" fmla="*/ 0 h 2123972"/>
              <a:gd name="connsiteX1" fmla="*/ 2655195 w 2655195"/>
              <a:gd name="connsiteY1" fmla="*/ 0 h 2123972"/>
              <a:gd name="connsiteX2" fmla="*/ 2114421 w 2655195"/>
              <a:gd name="connsiteY2" fmla="*/ 2123972 h 2123972"/>
              <a:gd name="connsiteX3" fmla="*/ 0 w 2655195"/>
              <a:gd name="connsiteY3" fmla="*/ 1809340 h 2123972"/>
              <a:gd name="connsiteX4" fmla="*/ 0 w 2655195"/>
              <a:gd name="connsiteY4" fmla="*/ 0 h 2123972"/>
              <a:gd name="connsiteX0" fmla="*/ 629265 w 3284460"/>
              <a:gd name="connsiteY0" fmla="*/ 0 h 2123972"/>
              <a:gd name="connsiteX1" fmla="*/ 3284460 w 3284460"/>
              <a:gd name="connsiteY1" fmla="*/ 0 h 2123972"/>
              <a:gd name="connsiteX2" fmla="*/ 2743686 w 3284460"/>
              <a:gd name="connsiteY2" fmla="*/ 2123972 h 2123972"/>
              <a:gd name="connsiteX3" fmla="*/ 0 w 3284460"/>
              <a:gd name="connsiteY3" fmla="*/ 1189908 h 2123972"/>
              <a:gd name="connsiteX4" fmla="*/ 629265 w 3284460"/>
              <a:gd name="connsiteY4" fmla="*/ 0 h 2123972"/>
              <a:gd name="connsiteX0" fmla="*/ 747252 w 3284460"/>
              <a:gd name="connsiteY0" fmla="*/ 0 h 3077701"/>
              <a:gd name="connsiteX1" fmla="*/ 3284460 w 3284460"/>
              <a:gd name="connsiteY1" fmla="*/ 953729 h 3077701"/>
              <a:gd name="connsiteX2" fmla="*/ 2743686 w 3284460"/>
              <a:gd name="connsiteY2" fmla="*/ 3077701 h 3077701"/>
              <a:gd name="connsiteX3" fmla="*/ 0 w 3284460"/>
              <a:gd name="connsiteY3" fmla="*/ 2143637 h 3077701"/>
              <a:gd name="connsiteX4" fmla="*/ 747252 w 3284460"/>
              <a:gd name="connsiteY4" fmla="*/ 0 h 3077701"/>
              <a:gd name="connsiteX0" fmla="*/ 747252 w 3254964"/>
              <a:gd name="connsiteY0" fmla="*/ 29496 h 3107197"/>
              <a:gd name="connsiteX1" fmla="*/ 3254964 w 3254964"/>
              <a:gd name="connsiteY1" fmla="*/ 0 h 3107197"/>
              <a:gd name="connsiteX2" fmla="*/ 2743686 w 3254964"/>
              <a:gd name="connsiteY2" fmla="*/ 3107197 h 3107197"/>
              <a:gd name="connsiteX3" fmla="*/ 0 w 3254964"/>
              <a:gd name="connsiteY3" fmla="*/ 2173133 h 3107197"/>
              <a:gd name="connsiteX4" fmla="*/ 747252 w 3254964"/>
              <a:gd name="connsiteY4" fmla="*/ 29496 h 3107197"/>
              <a:gd name="connsiteX0" fmla="*/ 747252 w 3382782"/>
              <a:gd name="connsiteY0" fmla="*/ 29496 h 2576255"/>
              <a:gd name="connsiteX1" fmla="*/ 3254964 w 3382782"/>
              <a:gd name="connsiteY1" fmla="*/ 0 h 2576255"/>
              <a:gd name="connsiteX2" fmla="*/ 3382782 w 3382782"/>
              <a:gd name="connsiteY2" fmla="*/ 2576255 h 2576255"/>
              <a:gd name="connsiteX3" fmla="*/ 0 w 3382782"/>
              <a:gd name="connsiteY3" fmla="*/ 2173133 h 2576255"/>
              <a:gd name="connsiteX4" fmla="*/ 747252 w 3382782"/>
              <a:gd name="connsiteY4" fmla="*/ 29496 h 2576255"/>
              <a:gd name="connsiteX0" fmla="*/ 747252 w 3382782"/>
              <a:gd name="connsiteY0" fmla="*/ 127819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127819 h 2674578"/>
              <a:gd name="connsiteX0" fmla="*/ 747252 w 3382782"/>
              <a:gd name="connsiteY0" fmla="*/ 29496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29496 h 2674578"/>
              <a:gd name="connsiteX0" fmla="*/ 747252 w 3382782"/>
              <a:gd name="connsiteY0" fmla="*/ 29496 h 2811685"/>
              <a:gd name="connsiteX1" fmla="*/ 3323790 w 3382782"/>
              <a:gd name="connsiteY1" fmla="*/ 0 h 2811685"/>
              <a:gd name="connsiteX2" fmla="*/ 3382782 w 3382782"/>
              <a:gd name="connsiteY2" fmla="*/ 2674578 h 2811685"/>
              <a:gd name="connsiteX3" fmla="*/ 0 w 3382782"/>
              <a:gd name="connsiteY3" fmla="*/ 2271456 h 2811685"/>
              <a:gd name="connsiteX4" fmla="*/ 747252 w 3382782"/>
              <a:gd name="connsiteY4" fmla="*/ 29496 h 2811685"/>
              <a:gd name="connsiteX0" fmla="*/ 798402 w 3433932"/>
              <a:gd name="connsiteY0" fmla="*/ 29496 h 2811685"/>
              <a:gd name="connsiteX1" fmla="*/ 3374940 w 3433932"/>
              <a:gd name="connsiteY1" fmla="*/ 0 h 2811685"/>
              <a:gd name="connsiteX2" fmla="*/ 3433932 w 3433932"/>
              <a:gd name="connsiteY2" fmla="*/ 2674578 h 2811685"/>
              <a:gd name="connsiteX3" fmla="*/ 51150 w 3433932"/>
              <a:gd name="connsiteY3" fmla="*/ 2271456 h 2811685"/>
              <a:gd name="connsiteX4" fmla="*/ 798402 w 3433932"/>
              <a:gd name="connsiteY4" fmla="*/ 29496 h 2811685"/>
              <a:gd name="connsiteX0" fmla="*/ 910732 w 3546262"/>
              <a:gd name="connsiteY0" fmla="*/ 29496 h 2770660"/>
              <a:gd name="connsiteX1" fmla="*/ 3487270 w 3546262"/>
              <a:gd name="connsiteY1" fmla="*/ 0 h 2770660"/>
              <a:gd name="connsiteX2" fmla="*/ 3546262 w 3546262"/>
              <a:gd name="connsiteY2" fmla="*/ 2674578 h 2770660"/>
              <a:gd name="connsiteX3" fmla="*/ 45493 w 3546262"/>
              <a:gd name="connsiteY3" fmla="*/ 2202630 h 2770660"/>
              <a:gd name="connsiteX4" fmla="*/ 910732 w 3546262"/>
              <a:gd name="connsiteY4" fmla="*/ 29496 h 2770660"/>
              <a:gd name="connsiteX0" fmla="*/ 910732 w 3546262"/>
              <a:gd name="connsiteY0" fmla="*/ 29496 h 2843898"/>
              <a:gd name="connsiteX1" fmla="*/ 3487270 w 3546262"/>
              <a:gd name="connsiteY1" fmla="*/ 0 h 2843898"/>
              <a:gd name="connsiteX2" fmla="*/ 3546262 w 3546262"/>
              <a:gd name="connsiteY2" fmla="*/ 2674578 h 2843898"/>
              <a:gd name="connsiteX3" fmla="*/ 45493 w 3546262"/>
              <a:gd name="connsiteY3" fmla="*/ 2202630 h 2843898"/>
              <a:gd name="connsiteX4" fmla="*/ 910732 w 3546262"/>
              <a:gd name="connsiteY4" fmla="*/ 29496 h 2843898"/>
              <a:gd name="connsiteX0" fmla="*/ 893616 w 3529146"/>
              <a:gd name="connsiteY0" fmla="*/ 29496 h 2906677"/>
              <a:gd name="connsiteX1" fmla="*/ 3470154 w 3529146"/>
              <a:gd name="connsiteY1" fmla="*/ 0 h 2906677"/>
              <a:gd name="connsiteX2" fmla="*/ 3529146 w 3529146"/>
              <a:gd name="connsiteY2" fmla="*/ 2674578 h 2906677"/>
              <a:gd name="connsiteX3" fmla="*/ 28377 w 3529146"/>
              <a:gd name="connsiteY3" fmla="*/ 2202630 h 2906677"/>
              <a:gd name="connsiteX4" fmla="*/ 893616 w 3529146"/>
              <a:gd name="connsiteY4" fmla="*/ 29496 h 2906677"/>
              <a:gd name="connsiteX0" fmla="*/ 891764 w 3527294"/>
              <a:gd name="connsiteY0" fmla="*/ 29496 h 2906677"/>
              <a:gd name="connsiteX1" fmla="*/ 3468302 w 3527294"/>
              <a:gd name="connsiteY1" fmla="*/ 0 h 2906677"/>
              <a:gd name="connsiteX2" fmla="*/ 3527294 w 3527294"/>
              <a:gd name="connsiteY2" fmla="*/ 2674578 h 2906677"/>
              <a:gd name="connsiteX3" fmla="*/ 26525 w 3527294"/>
              <a:gd name="connsiteY3" fmla="*/ 2202630 h 2906677"/>
              <a:gd name="connsiteX4" fmla="*/ 891764 w 3527294"/>
              <a:gd name="connsiteY4" fmla="*/ 29496 h 2906677"/>
              <a:gd name="connsiteX0" fmla="*/ 891764 w 3527294"/>
              <a:gd name="connsiteY0" fmla="*/ 29496 h 3152542"/>
              <a:gd name="connsiteX1" fmla="*/ 3468302 w 3527294"/>
              <a:gd name="connsiteY1" fmla="*/ 0 h 3152542"/>
              <a:gd name="connsiteX2" fmla="*/ 3527294 w 3527294"/>
              <a:gd name="connsiteY2" fmla="*/ 2674578 h 3152542"/>
              <a:gd name="connsiteX3" fmla="*/ 26525 w 3527294"/>
              <a:gd name="connsiteY3" fmla="*/ 2202630 h 3152542"/>
              <a:gd name="connsiteX4" fmla="*/ 891764 w 3527294"/>
              <a:gd name="connsiteY4" fmla="*/ 29496 h 3152542"/>
              <a:gd name="connsiteX0" fmla="*/ 910923 w 3546453"/>
              <a:gd name="connsiteY0" fmla="*/ 29496 h 3135223"/>
              <a:gd name="connsiteX1" fmla="*/ 3487461 w 3546453"/>
              <a:gd name="connsiteY1" fmla="*/ 0 h 3135223"/>
              <a:gd name="connsiteX2" fmla="*/ 3546453 w 3546453"/>
              <a:gd name="connsiteY2" fmla="*/ 2674578 h 3135223"/>
              <a:gd name="connsiteX3" fmla="*/ 26019 w 3546453"/>
              <a:gd name="connsiteY3" fmla="*/ 2143637 h 3135223"/>
              <a:gd name="connsiteX4" fmla="*/ 910923 w 3546453"/>
              <a:gd name="connsiteY4" fmla="*/ 29496 h 3135223"/>
              <a:gd name="connsiteX0" fmla="*/ 900395 w 3535925"/>
              <a:gd name="connsiteY0" fmla="*/ 29496 h 3135225"/>
              <a:gd name="connsiteX1" fmla="*/ 3476933 w 3535925"/>
              <a:gd name="connsiteY1" fmla="*/ 0 h 3135225"/>
              <a:gd name="connsiteX2" fmla="*/ 3535925 w 3535925"/>
              <a:gd name="connsiteY2" fmla="*/ 2674578 h 3135225"/>
              <a:gd name="connsiteX3" fmla="*/ 15491 w 3535925"/>
              <a:gd name="connsiteY3" fmla="*/ 2143637 h 3135225"/>
              <a:gd name="connsiteX4" fmla="*/ 900395 w 3535925"/>
              <a:gd name="connsiteY4" fmla="*/ 29496 h 3135225"/>
              <a:gd name="connsiteX0" fmla="*/ 977865 w 3613395"/>
              <a:gd name="connsiteY0" fmla="*/ 29496 h 3124242"/>
              <a:gd name="connsiteX1" fmla="*/ 3554403 w 3613395"/>
              <a:gd name="connsiteY1" fmla="*/ 0 h 3124242"/>
              <a:gd name="connsiteX2" fmla="*/ 3613395 w 3613395"/>
              <a:gd name="connsiteY2" fmla="*/ 2674578 h 3124242"/>
              <a:gd name="connsiteX3" fmla="*/ 14303 w 3613395"/>
              <a:gd name="connsiteY3" fmla="*/ 2104308 h 3124242"/>
              <a:gd name="connsiteX4" fmla="*/ 977865 w 3613395"/>
              <a:gd name="connsiteY4" fmla="*/ 29496 h 312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3395" h="3124242">
                <a:moveTo>
                  <a:pt x="977865" y="29496"/>
                </a:moveTo>
                <a:lnTo>
                  <a:pt x="3554403" y="0"/>
                </a:lnTo>
                <a:lnTo>
                  <a:pt x="3613395" y="2674578"/>
                </a:lnTo>
                <a:cubicBezTo>
                  <a:pt x="2990605" y="3602122"/>
                  <a:pt x="258889" y="2936297"/>
                  <a:pt x="14303" y="2104308"/>
                </a:cubicBezTo>
                <a:cubicBezTo>
                  <a:pt x="-125224" y="1629690"/>
                  <a:pt x="797607" y="1042287"/>
                  <a:pt x="977865" y="29496"/>
                </a:cubicBezTo>
                <a:close/>
              </a:path>
            </a:pathLst>
          </a:custGeom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B42DEB22-FCBB-AD95-5A47-1FC2947D31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55017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9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EDB582A3-D5FD-B9DD-6A6B-6EAA2101A098}"/>
              </a:ext>
            </a:extLst>
          </p:cNvPr>
          <p:cNvSpPr/>
          <p:nvPr userDrawn="1"/>
        </p:nvSpPr>
        <p:spPr>
          <a:xfrm flipH="1" flipV="1">
            <a:off x="5411436" y="-196644"/>
            <a:ext cx="3881802" cy="3643634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5220" h="5534911">
                <a:moveTo>
                  <a:pt x="3734995" y="5518308"/>
                </a:moveTo>
                <a:cubicBezTo>
                  <a:pt x="4233014" y="3157575"/>
                  <a:pt x="5308695" y="2879795"/>
                  <a:pt x="4985835" y="1962151"/>
                </a:cubicBezTo>
                <a:cubicBezTo>
                  <a:pt x="4662975" y="1044507"/>
                  <a:pt x="2628572" y="90373"/>
                  <a:pt x="1797833" y="12444"/>
                </a:cubicBezTo>
                <a:cubicBezTo>
                  <a:pt x="967094" y="-65485"/>
                  <a:pt x="145228" y="198476"/>
                  <a:pt x="1403" y="1494575"/>
                </a:cubicBezTo>
                <a:cubicBezTo>
                  <a:pt x="-18041" y="1461643"/>
                  <a:pt x="170786" y="5489311"/>
                  <a:pt x="180611" y="5534911"/>
                </a:cubicBezTo>
                <a:cubicBezTo>
                  <a:pt x="164262" y="5512635"/>
                  <a:pt x="3739462" y="5501404"/>
                  <a:pt x="3734995" y="5518308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887" y="2174382"/>
            <a:ext cx="7886700" cy="2545216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ts val="5500"/>
              </a:lnSpc>
              <a:spcBef>
                <a:spcPts val="0"/>
              </a:spcBef>
              <a:defRPr b="1" i="0" spc="3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Hallo und</a:t>
            </a:r>
            <a:br>
              <a:rPr lang="de-DE" dirty="0"/>
            </a:br>
            <a:r>
              <a:rPr lang="de-DE" dirty="0"/>
              <a:t>guten Morgen</a:t>
            </a:r>
            <a:br>
              <a:rPr lang="de-DE" dirty="0"/>
            </a:br>
            <a:r>
              <a:rPr lang="de-DE" dirty="0"/>
              <a:t>Startseite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DB6CA37-654A-EA2D-3096-7AFEE2FD3C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59970" y="-59199"/>
            <a:ext cx="3613395" cy="3124242"/>
          </a:xfrm>
          <a:custGeom>
            <a:avLst/>
            <a:gdLst>
              <a:gd name="connsiteX0" fmla="*/ 0 w 2655195"/>
              <a:gd name="connsiteY0" fmla="*/ 0 h 1809340"/>
              <a:gd name="connsiteX1" fmla="*/ 2655195 w 2655195"/>
              <a:gd name="connsiteY1" fmla="*/ 0 h 1809340"/>
              <a:gd name="connsiteX2" fmla="*/ 2655195 w 2655195"/>
              <a:gd name="connsiteY2" fmla="*/ 1809340 h 1809340"/>
              <a:gd name="connsiteX3" fmla="*/ 0 w 2655195"/>
              <a:gd name="connsiteY3" fmla="*/ 1809340 h 1809340"/>
              <a:gd name="connsiteX4" fmla="*/ 0 w 2655195"/>
              <a:gd name="connsiteY4" fmla="*/ 0 h 1809340"/>
              <a:gd name="connsiteX0" fmla="*/ 0 w 2655195"/>
              <a:gd name="connsiteY0" fmla="*/ 0 h 2123972"/>
              <a:gd name="connsiteX1" fmla="*/ 2655195 w 2655195"/>
              <a:gd name="connsiteY1" fmla="*/ 0 h 2123972"/>
              <a:gd name="connsiteX2" fmla="*/ 2114421 w 2655195"/>
              <a:gd name="connsiteY2" fmla="*/ 2123972 h 2123972"/>
              <a:gd name="connsiteX3" fmla="*/ 0 w 2655195"/>
              <a:gd name="connsiteY3" fmla="*/ 1809340 h 2123972"/>
              <a:gd name="connsiteX4" fmla="*/ 0 w 2655195"/>
              <a:gd name="connsiteY4" fmla="*/ 0 h 2123972"/>
              <a:gd name="connsiteX0" fmla="*/ 629265 w 3284460"/>
              <a:gd name="connsiteY0" fmla="*/ 0 h 2123972"/>
              <a:gd name="connsiteX1" fmla="*/ 3284460 w 3284460"/>
              <a:gd name="connsiteY1" fmla="*/ 0 h 2123972"/>
              <a:gd name="connsiteX2" fmla="*/ 2743686 w 3284460"/>
              <a:gd name="connsiteY2" fmla="*/ 2123972 h 2123972"/>
              <a:gd name="connsiteX3" fmla="*/ 0 w 3284460"/>
              <a:gd name="connsiteY3" fmla="*/ 1189908 h 2123972"/>
              <a:gd name="connsiteX4" fmla="*/ 629265 w 3284460"/>
              <a:gd name="connsiteY4" fmla="*/ 0 h 2123972"/>
              <a:gd name="connsiteX0" fmla="*/ 747252 w 3284460"/>
              <a:gd name="connsiteY0" fmla="*/ 0 h 3077701"/>
              <a:gd name="connsiteX1" fmla="*/ 3284460 w 3284460"/>
              <a:gd name="connsiteY1" fmla="*/ 953729 h 3077701"/>
              <a:gd name="connsiteX2" fmla="*/ 2743686 w 3284460"/>
              <a:gd name="connsiteY2" fmla="*/ 3077701 h 3077701"/>
              <a:gd name="connsiteX3" fmla="*/ 0 w 3284460"/>
              <a:gd name="connsiteY3" fmla="*/ 2143637 h 3077701"/>
              <a:gd name="connsiteX4" fmla="*/ 747252 w 3284460"/>
              <a:gd name="connsiteY4" fmla="*/ 0 h 3077701"/>
              <a:gd name="connsiteX0" fmla="*/ 747252 w 3254964"/>
              <a:gd name="connsiteY0" fmla="*/ 29496 h 3107197"/>
              <a:gd name="connsiteX1" fmla="*/ 3254964 w 3254964"/>
              <a:gd name="connsiteY1" fmla="*/ 0 h 3107197"/>
              <a:gd name="connsiteX2" fmla="*/ 2743686 w 3254964"/>
              <a:gd name="connsiteY2" fmla="*/ 3107197 h 3107197"/>
              <a:gd name="connsiteX3" fmla="*/ 0 w 3254964"/>
              <a:gd name="connsiteY3" fmla="*/ 2173133 h 3107197"/>
              <a:gd name="connsiteX4" fmla="*/ 747252 w 3254964"/>
              <a:gd name="connsiteY4" fmla="*/ 29496 h 3107197"/>
              <a:gd name="connsiteX0" fmla="*/ 747252 w 3382782"/>
              <a:gd name="connsiteY0" fmla="*/ 29496 h 2576255"/>
              <a:gd name="connsiteX1" fmla="*/ 3254964 w 3382782"/>
              <a:gd name="connsiteY1" fmla="*/ 0 h 2576255"/>
              <a:gd name="connsiteX2" fmla="*/ 3382782 w 3382782"/>
              <a:gd name="connsiteY2" fmla="*/ 2576255 h 2576255"/>
              <a:gd name="connsiteX3" fmla="*/ 0 w 3382782"/>
              <a:gd name="connsiteY3" fmla="*/ 2173133 h 2576255"/>
              <a:gd name="connsiteX4" fmla="*/ 747252 w 3382782"/>
              <a:gd name="connsiteY4" fmla="*/ 29496 h 2576255"/>
              <a:gd name="connsiteX0" fmla="*/ 747252 w 3382782"/>
              <a:gd name="connsiteY0" fmla="*/ 127819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127819 h 2674578"/>
              <a:gd name="connsiteX0" fmla="*/ 747252 w 3382782"/>
              <a:gd name="connsiteY0" fmla="*/ 29496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29496 h 2674578"/>
              <a:gd name="connsiteX0" fmla="*/ 747252 w 3382782"/>
              <a:gd name="connsiteY0" fmla="*/ 29496 h 2811685"/>
              <a:gd name="connsiteX1" fmla="*/ 3323790 w 3382782"/>
              <a:gd name="connsiteY1" fmla="*/ 0 h 2811685"/>
              <a:gd name="connsiteX2" fmla="*/ 3382782 w 3382782"/>
              <a:gd name="connsiteY2" fmla="*/ 2674578 h 2811685"/>
              <a:gd name="connsiteX3" fmla="*/ 0 w 3382782"/>
              <a:gd name="connsiteY3" fmla="*/ 2271456 h 2811685"/>
              <a:gd name="connsiteX4" fmla="*/ 747252 w 3382782"/>
              <a:gd name="connsiteY4" fmla="*/ 29496 h 2811685"/>
              <a:gd name="connsiteX0" fmla="*/ 798402 w 3433932"/>
              <a:gd name="connsiteY0" fmla="*/ 29496 h 2811685"/>
              <a:gd name="connsiteX1" fmla="*/ 3374940 w 3433932"/>
              <a:gd name="connsiteY1" fmla="*/ 0 h 2811685"/>
              <a:gd name="connsiteX2" fmla="*/ 3433932 w 3433932"/>
              <a:gd name="connsiteY2" fmla="*/ 2674578 h 2811685"/>
              <a:gd name="connsiteX3" fmla="*/ 51150 w 3433932"/>
              <a:gd name="connsiteY3" fmla="*/ 2271456 h 2811685"/>
              <a:gd name="connsiteX4" fmla="*/ 798402 w 3433932"/>
              <a:gd name="connsiteY4" fmla="*/ 29496 h 2811685"/>
              <a:gd name="connsiteX0" fmla="*/ 910732 w 3546262"/>
              <a:gd name="connsiteY0" fmla="*/ 29496 h 2770660"/>
              <a:gd name="connsiteX1" fmla="*/ 3487270 w 3546262"/>
              <a:gd name="connsiteY1" fmla="*/ 0 h 2770660"/>
              <a:gd name="connsiteX2" fmla="*/ 3546262 w 3546262"/>
              <a:gd name="connsiteY2" fmla="*/ 2674578 h 2770660"/>
              <a:gd name="connsiteX3" fmla="*/ 45493 w 3546262"/>
              <a:gd name="connsiteY3" fmla="*/ 2202630 h 2770660"/>
              <a:gd name="connsiteX4" fmla="*/ 910732 w 3546262"/>
              <a:gd name="connsiteY4" fmla="*/ 29496 h 2770660"/>
              <a:gd name="connsiteX0" fmla="*/ 910732 w 3546262"/>
              <a:gd name="connsiteY0" fmla="*/ 29496 h 2843898"/>
              <a:gd name="connsiteX1" fmla="*/ 3487270 w 3546262"/>
              <a:gd name="connsiteY1" fmla="*/ 0 h 2843898"/>
              <a:gd name="connsiteX2" fmla="*/ 3546262 w 3546262"/>
              <a:gd name="connsiteY2" fmla="*/ 2674578 h 2843898"/>
              <a:gd name="connsiteX3" fmla="*/ 45493 w 3546262"/>
              <a:gd name="connsiteY3" fmla="*/ 2202630 h 2843898"/>
              <a:gd name="connsiteX4" fmla="*/ 910732 w 3546262"/>
              <a:gd name="connsiteY4" fmla="*/ 29496 h 2843898"/>
              <a:gd name="connsiteX0" fmla="*/ 893616 w 3529146"/>
              <a:gd name="connsiteY0" fmla="*/ 29496 h 2906677"/>
              <a:gd name="connsiteX1" fmla="*/ 3470154 w 3529146"/>
              <a:gd name="connsiteY1" fmla="*/ 0 h 2906677"/>
              <a:gd name="connsiteX2" fmla="*/ 3529146 w 3529146"/>
              <a:gd name="connsiteY2" fmla="*/ 2674578 h 2906677"/>
              <a:gd name="connsiteX3" fmla="*/ 28377 w 3529146"/>
              <a:gd name="connsiteY3" fmla="*/ 2202630 h 2906677"/>
              <a:gd name="connsiteX4" fmla="*/ 893616 w 3529146"/>
              <a:gd name="connsiteY4" fmla="*/ 29496 h 2906677"/>
              <a:gd name="connsiteX0" fmla="*/ 891764 w 3527294"/>
              <a:gd name="connsiteY0" fmla="*/ 29496 h 2906677"/>
              <a:gd name="connsiteX1" fmla="*/ 3468302 w 3527294"/>
              <a:gd name="connsiteY1" fmla="*/ 0 h 2906677"/>
              <a:gd name="connsiteX2" fmla="*/ 3527294 w 3527294"/>
              <a:gd name="connsiteY2" fmla="*/ 2674578 h 2906677"/>
              <a:gd name="connsiteX3" fmla="*/ 26525 w 3527294"/>
              <a:gd name="connsiteY3" fmla="*/ 2202630 h 2906677"/>
              <a:gd name="connsiteX4" fmla="*/ 891764 w 3527294"/>
              <a:gd name="connsiteY4" fmla="*/ 29496 h 2906677"/>
              <a:gd name="connsiteX0" fmla="*/ 891764 w 3527294"/>
              <a:gd name="connsiteY0" fmla="*/ 29496 h 3152542"/>
              <a:gd name="connsiteX1" fmla="*/ 3468302 w 3527294"/>
              <a:gd name="connsiteY1" fmla="*/ 0 h 3152542"/>
              <a:gd name="connsiteX2" fmla="*/ 3527294 w 3527294"/>
              <a:gd name="connsiteY2" fmla="*/ 2674578 h 3152542"/>
              <a:gd name="connsiteX3" fmla="*/ 26525 w 3527294"/>
              <a:gd name="connsiteY3" fmla="*/ 2202630 h 3152542"/>
              <a:gd name="connsiteX4" fmla="*/ 891764 w 3527294"/>
              <a:gd name="connsiteY4" fmla="*/ 29496 h 3152542"/>
              <a:gd name="connsiteX0" fmla="*/ 910923 w 3546453"/>
              <a:gd name="connsiteY0" fmla="*/ 29496 h 3135223"/>
              <a:gd name="connsiteX1" fmla="*/ 3487461 w 3546453"/>
              <a:gd name="connsiteY1" fmla="*/ 0 h 3135223"/>
              <a:gd name="connsiteX2" fmla="*/ 3546453 w 3546453"/>
              <a:gd name="connsiteY2" fmla="*/ 2674578 h 3135223"/>
              <a:gd name="connsiteX3" fmla="*/ 26019 w 3546453"/>
              <a:gd name="connsiteY3" fmla="*/ 2143637 h 3135223"/>
              <a:gd name="connsiteX4" fmla="*/ 910923 w 3546453"/>
              <a:gd name="connsiteY4" fmla="*/ 29496 h 3135223"/>
              <a:gd name="connsiteX0" fmla="*/ 900395 w 3535925"/>
              <a:gd name="connsiteY0" fmla="*/ 29496 h 3135225"/>
              <a:gd name="connsiteX1" fmla="*/ 3476933 w 3535925"/>
              <a:gd name="connsiteY1" fmla="*/ 0 h 3135225"/>
              <a:gd name="connsiteX2" fmla="*/ 3535925 w 3535925"/>
              <a:gd name="connsiteY2" fmla="*/ 2674578 h 3135225"/>
              <a:gd name="connsiteX3" fmla="*/ 15491 w 3535925"/>
              <a:gd name="connsiteY3" fmla="*/ 2143637 h 3135225"/>
              <a:gd name="connsiteX4" fmla="*/ 900395 w 3535925"/>
              <a:gd name="connsiteY4" fmla="*/ 29496 h 3135225"/>
              <a:gd name="connsiteX0" fmla="*/ 977865 w 3613395"/>
              <a:gd name="connsiteY0" fmla="*/ 29496 h 3124242"/>
              <a:gd name="connsiteX1" fmla="*/ 3554403 w 3613395"/>
              <a:gd name="connsiteY1" fmla="*/ 0 h 3124242"/>
              <a:gd name="connsiteX2" fmla="*/ 3613395 w 3613395"/>
              <a:gd name="connsiteY2" fmla="*/ 2674578 h 3124242"/>
              <a:gd name="connsiteX3" fmla="*/ 14303 w 3613395"/>
              <a:gd name="connsiteY3" fmla="*/ 2104308 h 3124242"/>
              <a:gd name="connsiteX4" fmla="*/ 977865 w 3613395"/>
              <a:gd name="connsiteY4" fmla="*/ 29496 h 312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3395" h="3124242">
                <a:moveTo>
                  <a:pt x="977865" y="29496"/>
                </a:moveTo>
                <a:lnTo>
                  <a:pt x="3554403" y="0"/>
                </a:lnTo>
                <a:lnTo>
                  <a:pt x="3613395" y="2674578"/>
                </a:lnTo>
                <a:cubicBezTo>
                  <a:pt x="2990605" y="3602122"/>
                  <a:pt x="258889" y="2936297"/>
                  <a:pt x="14303" y="2104308"/>
                </a:cubicBezTo>
                <a:cubicBezTo>
                  <a:pt x="-125224" y="1629690"/>
                  <a:pt x="797607" y="1042287"/>
                  <a:pt x="977865" y="29496"/>
                </a:cubicBezTo>
                <a:close/>
              </a:path>
            </a:pathLst>
          </a:custGeom>
          <a:solidFill>
            <a:schemeClr val="bg1"/>
          </a:solidFill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4523578E-17C3-01B4-669F-B7571AC498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6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rt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EDB582A3-D5FD-B9DD-6A6B-6EAA2101A098}"/>
              </a:ext>
            </a:extLst>
          </p:cNvPr>
          <p:cNvSpPr/>
          <p:nvPr userDrawn="1"/>
        </p:nvSpPr>
        <p:spPr>
          <a:xfrm flipH="1" flipV="1">
            <a:off x="4824569" y="-434560"/>
            <a:ext cx="4353163" cy="61132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619" h="5726021">
                <a:moveTo>
                  <a:pt x="2173899" y="5726021"/>
                </a:moveTo>
                <a:cubicBezTo>
                  <a:pt x="3165996" y="5397550"/>
                  <a:pt x="3305871" y="5101245"/>
                  <a:pt x="3631452" y="4269105"/>
                </a:cubicBezTo>
                <a:cubicBezTo>
                  <a:pt x="3915664" y="3542698"/>
                  <a:pt x="5114382" y="2609846"/>
                  <a:pt x="5011361" y="2004092"/>
                </a:cubicBezTo>
                <a:cubicBezTo>
                  <a:pt x="4908340" y="1398338"/>
                  <a:pt x="3847844" y="958098"/>
                  <a:pt x="3013328" y="634582"/>
                </a:cubicBezTo>
                <a:cubicBezTo>
                  <a:pt x="2178812" y="311066"/>
                  <a:pt x="352081" y="-174012"/>
                  <a:pt x="4262" y="62994"/>
                </a:cubicBezTo>
                <a:cubicBezTo>
                  <a:pt x="-15182" y="30062"/>
                  <a:pt x="37650" y="5457575"/>
                  <a:pt x="47475" y="5503175"/>
                </a:cubicBezTo>
                <a:cubicBezTo>
                  <a:pt x="31126" y="5480899"/>
                  <a:pt x="2178366" y="5709117"/>
                  <a:pt x="2173899" y="5726021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887" y="2174382"/>
            <a:ext cx="7886700" cy="2545216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ts val="5500"/>
              </a:lnSpc>
              <a:spcBef>
                <a:spcPts val="0"/>
              </a:spcBef>
              <a:defRPr b="1" i="0" spc="3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Hallo und</a:t>
            </a:r>
            <a:br>
              <a:rPr lang="de-DE" dirty="0"/>
            </a:br>
            <a:r>
              <a:rPr lang="de-DE" dirty="0"/>
              <a:t>guten Morgen</a:t>
            </a:r>
            <a:br>
              <a:rPr lang="de-DE" dirty="0"/>
            </a:br>
            <a:r>
              <a:rPr lang="de-DE" dirty="0"/>
              <a:t>Startseite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DB6CA37-654A-EA2D-3096-7AFEE2FD3C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5141" y="-432825"/>
            <a:ext cx="4098056" cy="5790419"/>
          </a:xfrm>
          <a:custGeom>
            <a:avLst/>
            <a:gdLst>
              <a:gd name="connsiteX0" fmla="*/ 0 w 2655195"/>
              <a:gd name="connsiteY0" fmla="*/ 0 h 1809340"/>
              <a:gd name="connsiteX1" fmla="*/ 2655195 w 2655195"/>
              <a:gd name="connsiteY1" fmla="*/ 0 h 1809340"/>
              <a:gd name="connsiteX2" fmla="*/ 2655195 w 2655195"/>
              <a:gd name="connsiteY2" fmla="*/ 1809340 h 1809340"/>
              <a:gd name="connsiteX3" fmla="*/ 0 w 2655195"/>
              <a:gd name="connsiteY3" fmla="*/ 1809340 h 1809340"/>
              <a:gd name="connsiteX4" fmla="*/ 0 w 2655195"/>
              <a:gd name="connsiteY4" fmla="*/ 0 h 1809340"/>
              <a:gd name="connsiteX0" fmla="*/ 0 w 2655195"/>
              <a:gd name="connsiteY0" fmla="*/ 0 h 2123972"/>
              <a:gd name="connsiteX1" fmla="*/ 2655195 w 2655195"/>
              <a:gd name="connsiteY1" fmla="*/ 0 h 2123972"/>
              <a:gd name="connsiteX2" fmla="*/ 2114421 w 2655195"/>
              <a:gd name="connsiteY2" fmla="*/ 2123972 h 2123972"/>
              <a:gd name="connsiteX3" fmla="*/ 0 w 2655195"/>
              <a:gd name="connsiteY3" fmla="*/ 1809340 h 2123972"/>
              <a:gd name="connsiteX4" fmla="*/ 0 w 2655195"/>
              <a:gd name="connsiteY4" fmla="*/ 0 h 2123972"/>
              <a:gd name="connsiteX0" fmla="*/ 629265 w 3284460"/>
              <a:gd name="connsiteY0" fmla="*/ 0 h 2123972"/>
              <a:gd name="connsiteX1" fmla="*/ 3284460 w 3284460"/>
              <a:gd name="connsiteY1" fmla="*/ 0 h 2123972"/>
              <a:gd name="connsiteX2" fmla="*/ 2743686 w 3284460"/>
              <a:gd name="connsiteY2" fmla="*/ 2123972 h 2123972"/>
              <a:gd name="connsiteX3" fmla="*/ 0 w 3284460"/>
              <a:gd name="connsiteY3" fmla="*/ 1189908 h 2123972"/>
              <a:gd name="connsiteX4" fmla="*/ 629265 w 3284460"/>
              <a:gd name="connsiteY4" fmla="*/ 0 h 2123972"/>
              <a:gd name="connsiteX0" fmla="*/ 747252 w 3284460"/>
              <a:gd name="connsiteY0" fmla="*/ 0 h 3077701"/>
              <a:gd name="connsiteX1" fmla="*/ 3284460 w 3284460"/>
              <a:gd name="connsiteY1" fmla="*/ 953729 h 3077701"/>
              <a:gd name="connsiteX2" fmla="*/ 2743686 w 3284460"/>
              <a:gd name="connsiteY2" fmla="*/ 3077701 h 3077701"/>
              <a:gd name="connsiteX3" fmla="*/ 0 w 3284460"/>
              <a:gd name="connsiteY3" fmla="*/ 2143637 h 3077701"/>
              <a:gd name="connsiteX4" fmla="*/ 747252 w 3284460"/>
              <a:gd name="connsiteY4" fmla="*/ 0 h 3077701"/>
              <a:gd name="connsiteX0" fmla="*/ 747252 w 3254964"/>
              <a:gd name="connsiteY0" fmla="*/ 29496 h 3107197"/>
              <a:gd name="connsiteX1" fmla="*/ 3254964 w 3254964"/>
              <a:gd name="connsiteY1" fmla="*/ 0 h 3107197"/>
              <a:gd name="connsiteX2" fmla="*/ 2743686 w 3254964"/>
              <a:gd name="connsiteY2" fmla="*/ 3107197 h 3107197"/>
              <a:gd name="connsiteX3" fmla="*/ 0 w 3254964"/>
              <a:gd name="connsiteY3" fmla="*/ 2173133 h 3107197"/>
              <a:gd name="connsiteX4" fmla="*/ 747252 w 3254964"/>
              <a:gd name="connsiteY4" fmla="*/ 29496 h 3107197"/>
              <a:gd name="connsiteX0" fmla="*/ 747252 w 3382782"/>
              <a:gd name="connsiteY0" fmla="*/ 29496 h 2576255"/>
              <a:gd name="connsiteX1" fmla="*/ 3254964 w 3382782"/>
              <a:gd name="connsiteY1" fmla="*/ 0 h 2576255"/>
              <a:gd name="connsiteX2" fmla="*/ 3382782 w 3382782"/>
              <a:gd name="connsiteY2" fmla="*/ 2576255 h 2576255"/>
              <a:gd name="connsiteX3" fmla="*/ 0 w 3382782"/>
              <a:gd name="connsiteY3" fmla="*/ 2173133 h 2576255"/>
              <a:gd name="connsiteX4" fmla="*/ 747252 w 3382782"/>
              <a:gd name="connsiteY4" fmla="*/ 29496 h 2576255"/>
              <a:gd name="connsiteX0" fmla="*/ 747252 w 3382782"/>
              <a:gd name="connsiteY0" fmla="*/ 127819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127819 h 2674578"/>
              <a:gd name="connsiteX0" fmla="*/ 747252 w 3382782"/>
              <a:gd name="connsiteY0" fmla="*/ 29496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29496 h 2674578"/>
              <a:gd name="connsiteX0" fmla="*/ 747252 w 3382782"/>
              <a:gd name="connsiteY0" fmla="*/ 29496 h 2811685"/>
              <a:gd name="connsiteX1" fmla="*/ 3323790 w 3382782"/>
              <a:gd name="connsiteY1" fmla="*/ 0 h 2811685"/>
              <a:gd name="connsiteX2" fmla="*/ 3382782 w 3382782"/>
              <a:gd name="connsiteY2" fmla="*/ 2674578 h 2811685"/>
              <a:gd name="connsiteX3" fmla="*/ 0 w 3382782"/>
              <a:gd name="connsiteY3" fmla="*/ 2271456 h 2811685"/>
              <a:gd name="connsiteX4" fmla="*/ 747252 w 3382782"/>
              <a:gd name="connsiteY4" fmla="*/ 29496 h 2811685"/>
              <a:gd name="connsiteX0" fmla="*/ 798402 w 3433932"/>
              <a:gd name="connsiteY0" fmla="*/ 29496 h 2811685"/>
              <a:gd name="connsiteX1" fmla="*/ 3374940 w 3433932"/>
              <a:gd name="connsiteY1" fmla="*/ 0 h 2811685"/>
              <a:gd name="connsiteX2" fmla="*/ 3433932 w 3433932"/>
              <a:gd name="connsiteY2" fmla="*/ 2674578 h 2811685"/>
              <a:gd name="connsiteX3" fmla="*/ 51150 w 3433932"/>
              <a:gd name="connsiteY3" fmla="*/ 2271456 h 2811685"/>
              <a:gd name="connsiteX4" fmla="*/ 798402 w 3433932"/>
              <a:gd name="connsiteY4" fmla="*/ 29496 h 2811685"/>
              <a:gd name="connsiteX0" fmla="*/ 910732 w 3546262"/>
              <a:gd name="connsiteY0" fmla="*/ 29496 h 2770660"/>
              <a:gd name="connsiteX1" fmla="*/ 3487270 w 3546262"/>
              <a:gd name="connsiteY1" fmla="*/ 0 h 2770660"/>
              <a:gd name="connsiteX2" fmla="*/ 3546262 w 3546262"/>
              <a:gd name="connsiteY2" fmla="*/ 2674578 h 2770660"/>
              <a:gd name="connsiteX3" fmla="*/ 45493 w 3546262"/>
              <a:gd name="connsiteY3" fmla="*/ 2202630 h 2770660"/>
              <a:gd name="connsiteX4" fmla="*/ 910732 w 3546262"/>
              <a:gd name="connsiteY4" fmla="*/ 29496 h 2770660"/>
              <a:gd name="connsiteX0" fmla="*/ 910732 w 3546262"/>
              <a:gd name="connsiteY0" fmla="*/ 29496 h 2843898"/>
              <a:gd name="connsiteX1" fmla="*/ 3487270 w 3546262"/>
              <a:gd name="connsiteY1" fmla="*/ 0 h 2843898"/>
              <a:gd name="connsiteX2" fmla="*/ 3546262 w 3546262"/>
              <a:gd name="connsiteY2" fmla="*/ 2674578 h 2843898"/>
              <a:gd name="connsiteX3" fmla="*/ 45493 w 3546262"/>
              <a:gd name="connsiteY3" fmla="*/ 2202630 h 2843898"/>
              <a:gd name="connsiteX4" fmla="*/ 910732 w 3546262"/>
              <a:gd name="connsiteY4" fmla="*/ 29496 h 2843898"/>
              <a:gd name="connsiteX0" fmla="*/ 893616 w 3529146"/>
              <a:gd name="connsiteY0" fmla="*/ 29496 h 2906677"/>
              <a:gd name="connsiteX1" fmla="*/ 3470154 w 3529146"/>
              <a:gd name="connsiteY1" fmla="*/ 0 h 2906677"/>
              <a:gd name="connsiteX2" fmla="*/ 3529146 w 3529146"/>
              <a:gd name="connsiteY2" fmla="*/ 2674578 h 2906677"/>
              <a:gd name="connsiteX3" fmla="*/ 28377 w 3529146"/>
              <a:gd name="connsiteY3" fmla="*/ 2202630 h 2906677"/>
              <a:gd name="connsiteX4" fmla="*/ 893616 w 3529146"/>
              <a:gd name="connsiteY4" fmla="*/ 29496 h 2906677"/>
              <a:gd name="connsiteX0" fmla="*/ 891764 w 3527294"/>
              <a:gd name="connsiteY0" fmla="*/ 29496 h 2906677"/>
              <a:gd name="connsiteX1" fmla="*/ 3468302 w 3527294"/>
              <a:gd name="connsiteY1" fmla="*/ 0 h 2906677"/>
              <a:gd name="connsiteX2" fmla="*/ 3527294 w 3527294"/>
              <a:gd name="connsiteY2" fmla="*/ 2674578 h 2906677"/>
              <a:gd name="connsiteX3" fmla="*/ 26525 w 3527294"/>
              <a:gd name="connsiteY3" fmla="*/ 2202630 h 2906677"/>
              <a:gd name="connsiteX4" fmla="*/ 891764 w 3527294"/>
              <a:gd name="connsiteY4" fmla="*/ 29496 h 2906677"/>
              <a:gd name="connsiteX0" fmla="*/ 891764 w 3527294"/>
              <a:gd name="connsiteY0" fmla="*/ 29496 h 3152542"/>
              <a:gd name="connsiteX1" fmla="*/ 3468302 w 3527294"/>
              <a:gd name="connsiteY1" fmla="*/ 0 h 3152542"/>
              <a:gd name="connsiteX2" fmla="*/ 3527294 w 3527294"/>
              <a:gd name="connsiteY2" fmla="*/ 2674578 h 3152542"/>
              <a:gd name="connsiteX3" fmla="*/ 26525 w 3527294"/>
              <a:gd name="connsiteY3" fmla="*/ 2202630 h 3152542"/>
              <a:gd name="connsiteX4" fmla="*/ 891764 w 3527294"/>
              <a:gd name="connsiteY4" fmla="*/ 29496 h 3152542"/>
              <a:gd name="connsiteX0" fmla="*/ 910923 w 3546453"/>
              <a:gd name="connsiteY0" fmla="*/ 29496 h 3135223"/>
              <a:gd name="connsiteX1" fmla="*/ 3487461 w 3546453"/>
              <a:gd name="connsiteY1" fmla="*/ 0 h 3135223"/>
              <a:gd name="connsiteX2" fmla="*/ 3546453 w 3546453"/>
              <a:gd name="connsiteY2" fmla="*/ 2674578 h 3135223"/>
              <a:gd name="connsiteX3" fmla="*/ 26019 w 3546453"/>
              <a:gd name="connsiteY3" fmla="*/ 2143637 h 3135223"/>
              <a:gd name="connsiteX4" fmla="*/ 910923 w 3546453"/>
              <a:gd name="connsiteY4" fmla="*/ 29496 h 3135223"/>
              <a:gd name="connsiteX0" fmla="*/ 900395 w 3535925"/>
              <a:gd name="connsiteY0" fmla="*/ 29496 h 3135225"/>
              <a:gd name="connsiteX1" fmla="*/ 3476933 w 3535925"/>
              <a:gd name="connsiteY1" fmla="*/ 0 h 3135225"/>
              <a:gd name="connsiteX2" fmla="*/ 3535925 w 3535925"/>
              <a:gd name="connsiteY2" fmla="*/ 2674578 h 3135225"/>
              <a:gd name="connsiteX3" fmla="*/ 15491 w 3535925"/>
              <a:gd name="connsiteY3" fmla="*/ 2143637 h 3135225"/>
              <a:gd name="connsiteX4" fmla="*/ 900395 w 3535925"/>
              <a:gd name="connsiteY4" fmla="*/ 29496 h 3135225"/>
              <a:gd name="connsiteX0" fmla="*/ 977865 w 3613395"/>
              <a:gd name="connsiteY0" fmla="*/ 29496 h 3124242"/>
              <a:gd name="connsiteX1" fmla="*/ 3554403 w 3613395"/>
              <a:gd name="connsiteY1" fmla="*/ 0 h 3124242"/>
              <a:gd name="connsiteX2" fmla="*/ 3613395 w 3613395"/>
              <a:gd name="connsiteY2" fmla="*/ 2674578 h 3124242"/>
              <a:gd name="connsiteX3" fmla="*/ 14303 w 3613395"/>
              <a:gd name="connsiteY3" fmla="*/ 2104308 h 3124242"/>
              <a:gd name="connsiteX4" fmla="*/ 977865 w 3613395"/>
              <a:gd name="connsiteY4" fmla="*/ 29496 h 3124242"/>
              <a:gd name="connsiteX0" fmla="*/ 977865 w 3633060"/>
              <a:gd name="connsiteY0" fmla="*/ 29496 h 5246658"/>
              <a:gd name="connsiteX1" fmla="*/ 3554403 w 3633060"/>
              <a:gd name="connsiteY1" fmla="*/ 0 h 5246658"/>
              <a:gd name="connsiteX2" fmla="*/ 3633060 w 3633060"/>
              <a:gd name="connsiteY2" fmla="*/ 5073649 h 5246658"/>
              <a:gd name="connsiteX3" fmla="*/ 14303 w 3633060"/>
              <a:gd name="connsiteY3" fmla="*/ 2104308 h 5246658"/>
              <a:gd name="connsiteX4" fmla="*/ 977865 w 3633060"/>
              <a:gd name="connsiteY4" fmla="*/ 29496 h 5246658"/>
              <a:gd name="connsiteX0" fmla="*/ 1328153 w 3983348"/>
              <a:gd name="connsiteY0" fmla="*/ 29496 h 5345277"/>
              <a:gd name="connsiteX1" fmla="*/ 3904691 w 3983348"/>
              <a:gd name="connsiteY1" fmla="*/ 0 h 5345277"/>
              <a:gd name="connsiteX2" fmla="*/ 3983348 w 3983348"/>
              <a:gd name="connsiteY2" fmla="*/ 5073649 h 5345277"/>
              <a:gd name="connsiteX3" fmla="*/ 10630 w 3983348"/>
              <a:gd name="connsiteY3" fmla="*/ 3490656 h 5345277"/>
              <a:gd name="connsiteX4" fmla="*/ 1328153 w 3983348"/>
              <a:gd name="connsiteY4" fmla="*/ 29496 h 5345277"/>
              <a:gd name="connsiteX0" fmla="*/ 1328153 w 3983348"/>
              <a:gd name="connsiteY0" fmla="*/ 29496 h 5387987"/>
              <a:gd name="connsiteX1" fmla="*/ 3904691 w 3983348"/>
              <a:gd name="connsiteY1" fmla="*/ 0 h 5387987"/>
              <a:gd name="connsiteX2" fmla="*/ 3983348 w 3983348"/>
              <a:gd name="connsiteY2" fmla="*/ 5073649 h 5387987"/>
              <a:gd name="connsiteX3" fmla="*/ 10630 w 3983348"/>
              <a:gd name="connsiteY3" fmla="*/ 3490656 h 5387987"/>
              <a:gd name="connsiteX4" fmla="*/ 1328153 w 3983348"/>
              <a:gd name="connsiteY4" fmla="*/ 29496 h 5387987"/>
              <a:gd name="connsiteX0" fmla="*/ 1328153 w 3983348"/>
              <a:gd name="connsiteY0" fmla="*/ 29496 h 5383874"/>
              <a:gd name="connsiteX1" fmla="*/ 3904691 w 3983348"/>
              <a:gd name="connsiteY1" fmla="*/ 0 h 5383874"/>
              <a:gd name="connsiteX2" fmla="*/ 3983348 w 3983348"/>
              <a:gd name="connsiteY2" fmla="*/ 5073649 h 5383874"/>
              <a:gd name="connsiteX3" fmla="*/ 10630 w 3983348"/>
              <a:gd name="connsiteY3" fmla="*/ 3490656 h 5383874"/>
              <a:gd name="connsiteX4" fmla="*/ 1328153 w 3983348"/>
              <a:gd name="connsiteY4" fmla="*/ 29496 h 5383874"/>
              <a:gd name="connsiteX0" fmla="*/ 1322270 w 3977465"/>
              <a:gd name="connsiteY0" fmla="*/ 29496 h 5389720"/>
              <a:gd name="connsiteX1" fmla="*/ 3898808 w 3977465"/>
              <a:gd name="connsiteY1" fmla="*/ 0 h 5389720"/>
              <a:gd name="connsiteX2" fmla="*/ 3977465 w 3977465"/>
              <a:gd name="connsiteY2" fmla="*/ 5073649 h 5389720"/>
              <a:gd name="connsiteX3" fmla="*/ 4747 w 3977465"/>
              <a:gd name="connsiteY3" fmla="*/ 3490656 h 5389720"/>
              <a:gd name="connsiteX4" fmla="*/ 1322270 w 3977465"/>
              <a:gd name="connsiteY4" fmla="*/ 29496 h 5389720"/>
              <a:gd name="connsiteX0" fmla="*/ 1165450 w 4076283"/>
              <a:gd name="connsiteY0" fmla="*/ 29496 h 5346160"/>
              <a:gd name="connsiteX1" fmla="*/ 3997626 w 4076283"/>
              <a:gd name="connsiteY1" fmla="*/ 0 h 5346160"/>
              <a:gd name="connsiteX2" fmla="*/ 4076283 w 4076283"/>
              <a:gd name="connsiteY2" fmla="*/ 5073649 h 5346160"/>
              <a:gd name="connsiteX3" fmla="*/ 103565 w 4076283"/>
              <a:gd name="connsiteY3" fmla="*/ 3490656 h 5346160"/>
              <a:gd name="connsiteX4" fmla="*/ 1165450 w 4076283"/>
              <a:gd name="connsiteY4" fmla="*/ 29496 h 5346160"/>
              <a:gd name="connsiteX0" fmla="*/ 1161670 w 4072503"/>
              <a:gd name="connsiteY0" fmla="*/ 29496 h 5346160"/>
              <a:gd name="connsiteX1" fmla="*/ 3993846 w 4072503"/>
              <a:gd name="connsiteY1" fmla="*/ 0 h 5346160"/>
              <a:gd name="connsiteX2" fmla="*/ 4072503 w 4072503"/>
              <a:gd name="connsiteY2" fmla="*/ 5073649 h 5346160"/>
              <a:gd name="connsiteX3" fmla="*/ 99785 w 4072503"/>
              <a:gd name="connsiteY3" fmla="*/ 3490656 h 5346160"/>
              <a:gd name="connsiteX4" fmla="*/ 1161670 w 4072503"/>
              <a:gd name="connsiteY4" fmla="*/ 29496 h 5346160"/>
              <a:gd name="connsiteX0" fmla="*/ 1161670 w 4072503"/>
              <a:gd name="connsiteY0" fmla="*/ 29496 h 5370955"/>
              <a:gd name="connsiteX1" fmla="*/ 3993846 w 4072503"/>
              <a:gd name="connsiteY1" fmla="*/ 0 h 5370955"/>
              <a:gd name="connsiteX2" fmla="*/ 4072503 w 4072503"/>
              <a:gd name="connsiteY2" fmla="*/ 5073649 h 5370955"/>
              <a:gd name="connsiteX3" fmla="*/ 99785 w 4072503"/>
              <a:gd name="connsiteY3" fmla="*/ 3697134 h 5370955"/>
              <a:gd name="connsiteX4" fmla="*/ 1161670 w 4072503"/>
              <a:gd name="connsiteY4" fmla="*/ 29496 h 5370955"/>
              <a:gd name="connsiteX0" fmla="*/ 1022917 w 4091066"/>
              <a:gd name="connsiteY0" fmla="*/ 29496 h 5370955"/>
              <a:gd name="connsiteX1" fmla="*/ 4012409 w 4091066"/>
              <a:gd name="connsiteY1" fmla="*/ 0 h 5370955"/>
              <a:gd name="connsiteX2" fmla="*/ 4091066 w 4091066"/>
              <a:gd name="connsiteY2" fmla="*/ 5073649 h 5370955"/>
              <a:gd name="connsiteX3" fmla="*/ 118348 w 4091066"/>
              <a:gd name="connsiteY3" fmla="*/ 3697134 h 5370955"/>
              <a:gd name="connsiteX4" fmla="*/ 1022917 w 4091066"/>
              <a:gd name="connsiteY4" fmla="*/ 29496 h 5370955"/>
              <a:gd name="connsiteX0" fmla="*/ 1031270 w 4099419"/>
              <a:gd name="connsiteY0" fmla="*/ 29496 h 5370955"/>
              <a:gd name="connsiteX1" fmla="*/ 4020762 w 4099419"/>
              <a:gd name="connsiteY1" fmla="*/ 0 h 5370955"/>
              <a:gd name="connsiteX2" fmla="*/ 4099419 w 4099419"/>
              <a:gd name="connsiteY2" fmla="*/ 5073649 h 5370955"/>
              <a:gd name="connsiteX3" fmla="*/ 126701 w 4099419"/>
              <a:gd name="connsiteY3" fmla="*/ 3697134 h 5370955"/>
              <a:gd name="connsiteX4" fmla="*/ 1031270 w 4099419"/>
              <a:gd name="connsiteY4" fmla="*/ 29496 h 5370955"/>
              <a:gd name="connsiteX0" fmla="*/ 1290791 w 4063972"/>
              <a:gd name="connsiteY0" fmla="*/ 29496 h 5370955"/>
              <a:gd name="connsiteX1" fmla="*/ 3985315 w 4063972"/>
              <a:gd name="connsiteY1" fmla="*/ 0 h 5370955"/>
              <a:gd name="connsiteX2" fmla="*/ 4063972 w 4063972"/>
              <a:gd name="connsiteY2" fmla="*/ 5073649 h 5370955"/>
              <a:gd name="connsiteX3" fmla="*/ 91254 w 4063972"/>
              <a:gd name="connsiteY3" fmla="*/ 3697134 h 5370955"/>
              <a:gd name="connsiteX4" fmla="*/ 1290791 w 4063972"/>
              <a:gd name="connsiteY4" fmla="*/ 29496 h 5370955"/>
              <a:gd name="connsiteX0" fmla="*/ 1289840 w 4063021"/>
              <a:gd name="connsiteY0" fmla="*/ 29496 h 5370955"/>
              <a:gd name="connsiteX1" fmla="*/ 3984364 w 4063021"/>
              <a:gd name="connsiteY1" fmla="*/ 0 h 5370955"/>
              <a:gd name="connsiteX2" fmla="*/ 4063021 w 4063021"/>
              <a:gd name="connsiteY2" fmla="*/ 5073649 h 5370955"/>
              <a:gd name="connsiteX3" fmla="*/ 90303 w 4063021"/>
              <a:gd name="connsiteY3" fmla="*/ 3697134 h 5370955"/>
              <a:gd name="connsiteX4" fmla="*/ 1289840 w 4063021"/>
              <a:gd name="connsiteY4" fmla="*/ 29496 h 5370955"/>
              <a:gd name="connsiteX0" fmla="*/ 1359046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359046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62630 w 4137489"/>
              <a:gd name="connsiteY0" fmla="*/ 29496 h 5349207"/>
              <a:gd name="connsiteX1" fmla="*/ 4058832 w 4137489"/>
              <a:gd name="connsiteY1" fmla="*/ 0 h 5349207"/>
              <a:gd name="connsiteX2" fmla="*/ 4137489 w 4137489"/>
              <a:gd name="connsiteY2" fmla="*/ 5073649 h 5349207"/>
              <a:gd name="connsiteX3" fmla="*/ 164771 w 4137489"/>
              <a:gd name="connsiteY3" fmla="*/ 3697134 h 5349207"/>
              <a:gd name="connsiteX4" fmla="*/ 814316 w 4137489"/>
              <a:gd name="connsiteY4" fmla="*/ 1199741 h 5349207"/>
              <a:gd name="connsiteX5" fmla="*/ 1462630 w 4137489"/>
              <a:gd name="connsiteY5" fmla="*/ 29496 h 5349207"/>
              <a:gd name="connsiteX0" fmla="*/ 1460567 w 4135426"/>
              <a:gd name="connsiteY0" fmla="*/ 29496 h 5349207"/>
              <a:gd name="connsiteX1" fmla="*/ 4056769 w 4135426"/>
              <a:gd name="connsiteY1" fmla="*/ 0 h 5349207"/>
              <a:gd name="connsiteX2" fmla="*/ 4135426 w 4135426"/>
              <a:gd name="connsiteY2" fmla="*/ 5073649 h 5349207"/>
              <a:gd name="connsiteX3" fmla="*/ 162708 w 4135426"/>
              <a:gd name="connsiteY3" fmla="*/ 3697134 h 5349207"/>
              <a:gd name="connsiteX4" fmla="*/ 812253 w 4135426"/>
              <a:gd name="connsiteY4" fmla="*/ 1199741 h 5349207"/>
              <a:gd name="connsiteX5" fmla="*/ 1460567 w 4135426"/>
              <a:gd name="connsiteY5" fmla="*/ 29496 h 5349207"/>
              <a:gd name="connsiteX0" fmla="*/ 1472363 w 4147222"/>
              <a:gd name="connsiteY0" fmla="*/ 29496 h 5349207"/>
              <a:gd name="connsiteX1" fmla="*/ 4068565 w 4147222"/>
              <a:gd name="connsiteY1" fmla="*/ 0 h 5349207"/>
              <a:gd name="connsiteX2" fmla="*/ 4147222 w 4147222"/>
              <a:gd name="connsiteY2" fmla="*/ 5073649 h 5349207"/>
              <a:gd name="connsiteX3" fmla="*/ 174504 w 4147222"/>
              <a:gd name="connsiteY3" fmla="*/ 3697134 h 5349207"/>
              <a:gd name="connsiteX4" fmla="*/ 824049 w 4147222"/>
              <a:gd name="connsiteY4" fmla="*/ 1199741 h 5349207"/>
              <a:gd name="connsiteX5" fmla="*/ 1472363 w 4147222"/>
              <a:gd name="connsiteY5" fmla="*/ 29496 h 5349207"/>
              <a:gd name="connsiteX0" fmla="*/ 1501636 w 4176495"/>
              <a:gd name="connsiteY0" fmla="*/ 29496 h 5341679"/>
              <a:gd name="connsiteX1" fmla="*/ 4097838 w 4176495"/>
              <a:gd name="connsiteY1" fmla="*/ 0 h 5341679"/>
              <a:gd name="connsiteX2" fmla="*/ 4176495 w 4176495"/>
              <a:gd name="connsiteY2" fmla="*/ 5073649 h 5341679"/>
              <a:gd name="connsiteX3" fmla="*/ 203777 w 4176495"/>
              <a:gd name="connsiteY3" fmla="*/ 3697134 h 5341679"/>
              <a:gd name="connsiteX4" fmla="*/ 715670 w 4176495"/>
              <a:gd name="connsiteY4" fmla="*/ 1642193 h 5341679"/>
              <a:gd name="connsiteX5" fmla="*/ 1501636 w 4176495"/>
              <a:gd name="connsiteY5" fmla="*/ 29496 h 5341679"/>
              <a:gd name="connsiteX0" fmla="*/ 1218194 w 3893053"/>
              <a:gd name="connsiteY0" fmla="*/ 29496 h 5417309"/>
              <a:gd name="connsiteX1" fmla="*/ 3814396 w 3893053"/>
              <a:gd name="connsiteY1" fmla="*/ 0 h 5417309"/>
              <a:gd name="connsiteX2" fmla="*/ 3893053 w 3893053"/>
              <a:gd name="connsiteY2" fmla="*/ 5073649 h 5417309"/>
              <a:gd name="connsiteX3" fmla="*/ 244800 w 3893053"/>
              <a:gd name="connsiteY3" fmla="*/ 4247740 h 5417309"/>
              <a:gd name="connsiteX4" fmla="*/ 432228 w 3893053"/>
              <a:gd name="connsiteY4" fmla="*/ 1642193 h 5417309"/>
              <a:gd name="connsiteX5" fmla="*/ 1218194 w 3893053"/>
              <a:gd name="connsiteY5" fmla="*/ 29496 h 5417309"/>
              <a:gd name="connsiteX0" fmla="*/ 1375163 w 4050022"/>
              <a:gd name="connsiteY0" fmla="*/ 29496 h 5422297"/>
              <a:gd name="connsiteX1" fmla="*/ 3971365 w 4050022"/>
              <a:gd name="connsiteY1" fmla="*/ 0 h 5422297"/>
              <a:gd name="connsiteX2" fmla="*/ 4050022 w 4050022"/>
              <a:gd name="connsiteY2" fmla="*/ 5073649 h 5422297"/>
              <a:gd name="connsiteX3" fmla="*/ 401769 w 4050022"/>
              <a:gd name="connsiteY3" fmla="*/ 4247740 h 5422297"/>
              <a:gd name="connsiteX4" fmla="*/ 589197 w 4050022"/>
              <a:gd name="connsiteY4" fmla="*/ 1642193 h 5422297"/>
              <a:gd name="connsiteX5" fmla="*/ 1375163 w 4050022"/>
              <a:gd name="connsiteY5" fmla="*/ 29496 h 5422297"/>
              <a:gd name="connsiteX0" fmla="*/ 1387912 w 4062771"/>
              <a:gd name="connsiteY0" fmla="*/ 29496 h 5422297"/>
              <a:gd name="connsiteX1" fmla="*/ 3984114 w 4062771"/>
              <a:gd name="connsiteY1" fmla="*/ 0 h 5422297"/>
              <a:gd name="connsiteX2" fmla="*/ 4062771 w 4062771"/>
              <a:gd name="connsiteY2" fmla="*/ 5073649 h 5422297"/>
              <a:gd name="connsiteX3" fmla="*/ 414518 w 4062771"/>
              <a:gd name="connsiteY3" fmla="*/ 4247740 h 5422297"/>
              <a:gd name="connsiteX4" fmla="*/ 601946 w 4062771"/>
              <a:gd name="connsiteY4" fmla="*/ 1642193 h 5422297"/>
              <a:gd name="connsiteX5" fmla="*/ 1387912 w 4062771"/>
              <a:gd name="connsiteY5" fmla="*/ 29496 h 5422297"/>
              <a:gd name="connsiteX0" fmla="*/ 1218239 w 3893098"/>
              <a:gd name="connsiteY0" fmla="*/ 29496 h 5415537"/>
              <a:gd name="connsiteX1" fmla="*/ 3814441 w 3893098"/>
              <a:gd name="connsiteY1" fmla="*/ 0 h 5415537"/>
              <a:gd name="connsiteX2" fmla="*/ 3893098 w 3893098"/>
              <a:gd name="connsiteY2" fmla="*/ 5073649 h 5415537"/>
              <a:gd name="connsiteX3" fmla="*/ 244845 w 3893098"/>
              <a:gd name="connsiteY3" fmla="*/ 4247740 h 5415537"/>
              <a:gd name="connsiteX4" fmla="*/ 471602 w 3893098"/>
              <a:gd name="connsiteY4" fmla="*/ 1711018 h 5415537"/>
              <a:gd name="connsiteX5" fmla="*/ 1218239 w 3893098"/>
              <a:gd name="connsiteY5" fmla="*/ 29496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19141 w 3826852"/>
              <a:gd name="connsiteY0" fmla="*/ 39328 h 5437500"/>
              <a:gd name="connsiteX1" fmla="*/ 3748195 w 3826852"/>
              <a:gd name="connsiteY1" fmla="*/ 0 h 5437500"/>
              <a:gd name="connsiteX2" fmla="*/ 3826852 w 3826852"/>
              <a:gd name="connsiteY2" fmla="*/ 5073649 h 5437500"/>
              <a:gd name="connsiteX3" fmla="*/ 178599 w 3826852"/>
              <a:gd name="connsiteY3" fmla="*/ 4247740 h 5437500"/>
              <a:gd name="connsiteX4" fmla="*/ 641330 w 3826852"/>
              <a:gd name="connsiteY4" fmla="*/ 894941 h 5437500"/>
              <a:gd name="connsiteX5" fmla="*/ 1319141 w 3826852"/>
              <a:gd name="connsiteY5" fmla="*/ 39328 h 5437500"/>
              <a:gd name="connsiteX0" fmla="*/ 1328863 w 3836574"/>
              <a:gd name="connsiteY0" fmla="*/ 39328 h 5437500"/>
              <a:gd name="connsiteX1" fmla="*/ 3757917 w 3836574"/>
              <a:gd name="connsiteY1" fmla="*/ 0 h 5437500"/>
              <a:gd name="connsiteX2" fmla="*/ 3836574 w 3836574"/>
              <a:gd name="connsiteY2" fmla="*/ 5073649 h 5437500"/>
              <a:gd name="connsiteX3" fmla="*/ 188321 w 3836574"/>
              <a:gd name="connsiteY3" fmla="*/ 4247740 h 5437500"/>
              <a:gd name="connsiteX4" fmla="*/ 651052 w 3836574"/>
              <a:gd name="connsiteY4" fmla="*/ 894941 h 5437500"/>
              <a:gd name="connsiteX5" fmla="*/ 1328863 w 3836574"/>
              <a:gd name="connsiteY5" fmla="*/ 39328 h 5437500"/>
              <a:gd name="connsiteX0" fmla="*/ 1335518 w 3843229"/>
              <a:gd name="connsiteY0" fmla="*/ 39328 h 5437500"/>
              <a:gd name="connsiteX1" fmla="*/ 3764572 w 3843229"/>
              <a:gd name="connsiteY1" fmla="*/ 0 h 5437500"/>
              <a:gd name="connsiteX2" fmla="*/ 3843229 w 3843229"/>
              <a:gd name="connsiteY2" fmla="*/ 5073649 h 5437500"/>
              <a:gd name="connsiteX3" fmla="*/ 194976 w 3843229"/>
              <a:gd name="connsiteY3" fmla="*/ 4247740 h 5437500"/>
              <a:gd name="connsiteX4" fmla="*/ 657707 w 3843229"/>
              <a:gd name="connsiteY4" fmla="*/ 894941 h 5437500"/>
              <a:gd name="connsiteX5" fmla="*/ 1335518 w 3843229"/>
              <a:gd name="connsiteY5" fmla="*/ 39328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80133 w 3864824"/>
              <a:gd name="connsiteY0" fmla="*/ 58992 h 5422971"/>
              <a:gd name="connsiteX1" fmla="*/ 3786167 w 3864824"/>
              <a:gd name="connsiteY1" fmla="*/ 0 h 5422971"/>
              <a:gd name="connsiteX2" fmla="*/ 3864824 w 3864824"/>
              <a:gd name="connsiteY2" fmla="*/ 5073649 h 5422971"/>
              <a:gd name="connsiteX3" fmla="*/ 216571 w 3864824"/>
              <a:gd name="connsiteY3" fmla="*/ 4247740 h 5422971"/>
              <a:gd name="connsiteX4" fmla="*/ 502322 w 3864824"/>
              <a:gd name="connsiteY4" fmla="*/ 1425883 h 5422971"/>
              <a:gd name="connsiteX5" fmla="*/ 1180133 w 3864824"/>
              <a:gd name="connsiteY5" fmla="*/ 58992 h 5422971"/>
              <a:gd name="connsiteX0" fmla="*/ 1164373 w 3849064"/>
              <a:gd name="connsiteY0" fmla="*/ 58992 h 5422971"/>
              <a:gd name="connsiteX1" fmla="*/ 3770407 w 3849064"/>
              <a:gd name="connsiteY1" fmla="*/ 0 h 5422971"/>
              <a:gd name="connsiteX2" fmla="*/ 3849064 w 3849064"/>
              <a:gd name="connsiteY2" fmla="*/ 5073649 h 5422971"/>
              <a:gd name="connsiteX3" fmla="*/ 200811 w 3849064"/>
              <a:gd name="connsiteY3" fmla="*/ 4247740 h 5422971"/>
              <a:gd name="connsiteX4" fmla="*/ 486562 w 3849064"/>
              <a:gd name="connsiteY4" fmla="*/ 1425883 h 5422971"/>
              <a:gd name="connsiteX5" fmla="*/ 1164373 w 3849064"/>
              <a:gd name="connsiteY5" fmla="*/ 58992 h 5422971"/>
              <a:gd name="connsiteX0" fmla="*/ 1444214 w 4128905"/>
              <a:gd name="connsiteY0" fmla="*/ 58992 h 5344228"/>
              <a:gd name="connsiteX1" fmla="*/ 4050248 w 4128905"/>
              <a:gd name="connsiteY1" fmla="*/ 0 h 5344228"/>
              <a:gd name="connsiteX2" fmla="*/ 4128905 w 4128905"/>
              <a:gd name="connsiteY2" fmla="*/ 5073649 h 5344228"/>
              <a:gd name="connsiteX3" fmla="*/ 175852 w 4128905"/>
              <a:gd name="connsiteY3" fmla="*/ 3687302 h 5344228"/>
              <a:gd name="connsiteX4" fmla="*/ 766403 w 4128905"/>
              <a:gd name="connsiteY4" fmla="*/ 1425883 h 5344228"/>
              <a:gd name="connsiteX5" fmla="*/ 1444214 w 4128905"/>
              <a:gd name="connsiteY5" fmla="*/ 58992 h 5344228"/>
              <a:gd name="connsiteX0" fmla="*/ 1289102 w 3973793"/>
              <a:gd name="connsiteY0" fmla="*/ 58992 h 5358812"/>
              <a:gd name="connsiteX1" fmla="*/ 3895136 w 3973793"/>
              <a:gd name="connsiteY1" fmla="*/ 0 h 5358812"/>
              <a:gd name="connsiteX2" fmla="*/ 3973793 w 3973793"/>
              <a:gd name="connsiteY2" fmla="*/ 5073649 h 5358812"/>
              <a:gd name="connsiteX3" fmla="*/ 20740 w 3973793"/>
              <a:gd name="connsiteY3" fmla="*/ 3687302 h 5358812"/>
              <a:gd name="connsiteX4" fmla="*/ 611291 w 3973793"/>
              <a:gd name="connsiteY4" fmla="*/ 1425883 h 5358812"/>
              <a:gd name="connsiteX5" fmla="*/ 1289102 w 3973793"/>
              <a:gd name="connsiteY5" fmla="*/ 58992 h 5358812"/>
              <a:gd name="connsiteX0" fmla="*/ 1327371 w 4012062"/>
              <a:gd name="connsiteY0" fmla="*/ 58992 h 5296009"/>
              <a:gd name="connsiteX1" fmla="*/ 3933405 w 4012062"/>
              <a:gd name="connsiteY1" fmla="*/ 0 h 5296009"/>
              <a:gd name="connsiteX2" fmla="*/ 4012062 w 4012062"/>
              <a:gd name="connsiteY2" fmla="*/ 5073649 h 5296009"/>
              <a:gd name="connsiteX3" fmla="*/ 19680 w 4012062"/>
              <a:gd name="connsiteY3" fmla="*/ 3028541 h 5296009"/>
              <a:gd name="connsiteX4" fmla="*/ 649560 w 4012062"/>
              <a:gd name="connsiteY4" fmla="*/ 1425883 h 5296009"/>
              <a:gd name="connsiteX5" fmla="*/ 1327371 w 4012062"/>
              <a:gd name="connsiteY5" fmla="*/ 58992 h 5296009"/>
              <a:gd name="connsiteX0" fmla="*/ 1312199 w 3996890"/>
              <a:gd name="connsiteY0" fmla="*/ 58992 h 5367346"/>
              <a:gd name="connsiteX1" fmla="*/ 3918233 w 3996890"/>
              <a:gd name="connsiteY1" fmla="*/ 0 h 5367346"/>
              <a:gd name="connsiteX2" fmla="*/ 3996890 w 3996890"/>
              <a:gd name="connsiteY2" fmla="*/ 5073649 h 5367346"/>
              <a:gd name="connsiteX3" fmla="*/ 4508 w 3996890"/>
              <a:gd name="connsiteY3" fmla="*/ 3028541 h 5367346"/>
              <a:gd name="connsiteX4" fmla="*/ 634388 w 3996890"/>
              <a:gd name="connsiteY4" fmla="*/ 1425883 h 5367346"/>
              <a:gd name="connsiteX5" fmla="*/ 1312199 w 3996890"/>
              <a:gd name="connsiteY5" fmla="*/ 58992 h 5367346"/>
              <a:gd name="connsiteX0" fmla="*/ 1420223 w 4104914"/>
              <a:gd name="connsiteY0" fmla="*/ 58992 h 5402303"/>
              <a:gd name="connsiteX1" fmla="*/ 4026257 w 4104914"/>
              <a:gd name="connsiteY1" fmla="*/ 0 h 5402303"/>
              <a:gd name="connsiteX2" fmla="*/ 4104914 w 4104914"/>
              <a:gd name="connsiteY2" fmla="*/ 5073649 h 5402303"/>
              <a:gd name="connsiteX3" fmla="*/ 4377 w 4104914"/>
              <a:gd name="connsiteY3" fmla="*/ 3284180 h 5402303"/>
              <a:gd name="connsiteX4" fmla="*/ 742412 w 4104914"/>
              <a:gd name="connsiteY4" fmla="*/ 1425883 h 5402303"/>
              <a:gd name="connsiteX5" fmla="*/ 1420223 w 4104914"/>
              <a:gd name="connsiteY5" fmla="*/ 58992 h 5402303"/>
              <a:gd name="connsiteX0" fmla="*/ 1559388 w 4244079"/>
              <a:gd name="connsiteY0" fmla="*/ 58992 h 5305321"/>
              <a:gd name="connsiteX1" fmla="*/ 4165422 w 4244079"/>
              <a:gd name="connsiteY1" fmla="*/ 0 h 5305321"/>
              <a:gd name="connsiteX2" fmla="*/ 4244079 w 4244079"/>
              <a:gd name="connsiteY2" fmla="*/ 5073649 h 5305321"/>
              <a:gd name="connsiteX3" fmla="*/ 143542 w 4244079"/>
              <a:gd name="connsiteY3" fmla="*/ 3284180 h 5305321"/>
              <a:gd name="connsiteX4" fmla="*/ 989732 w 4244079"/>
              <a:gd name="connsiteY4" fmla="*/ 1475045 h 5305321"/>
              <a:gd name="connsiteX5" fmla="*/ 1559388 w 4244079"/>
              <a:gd name="connsiteY5" fmla="*/ 58992 h 5305321"/>
              <a:gd name="connsiteX0" fmla="*/ 1451171 w 4135862"/>
              <a:gd name="connsiteY0" fmla="*/ 58992 h 5360528"/>
              <a:gd name="connsiteX1" fmla="*/ 4057205 w 4135862"/>
              <a:gd name="connsiteY1" fmla="*/ 0 h 5360528"/>
              <a:gd name="connsiteX2" fmla="*/ 4135862 w 4135862"/>
              <a:gd name="connsiteY2" fmla="*/ 5073649 h 5360528"/>
              <a:gd name="connsiteX3" fmla="*/ 153312 w 4135862"/>
              <a:gd name="connsiteY3" fmla="*/ 3834787 h 5360528"/>
              <a:gd name="connsiteX4" fmla="*/ 881515 w 4135862"/>
              <a:gd name="connsiteY4" fmla="*/ 1475045 h 5360528"/>
              <a:gd name="connsiteX5" fmla="*/ 1451171 w 4135862"/>
              <a:gd name="connsiteY5" fmla="*/ 58992 h 5360528"/>
              <a:gd name="connsiteX0" fmla="*/ 1429653 w 4114344"/>
              <a:gd name="connsiteY0" fmla="*/ 58992 h 5368655"/>
              <a:gd name="connsiteX1" fmla="*/ 4035687 w 4114344"/>
              <a:gd name="connsiteY1" fmla="*/ 0 h 5368655"/>
              <a:gd name="connsiteX2" fmla="*/ 4114344 w 4114344"/>
              <a:gd name="connsiteY2" fmla="*/ 5073649 h 5368655"/>
              <a:gd name="connsiteX3" fmla="*/ 131794 w 4114344"/>
              <a:gd name="connsiteY3" fmla="*/ 3834787 h 5368655"/>
              <a:gd name="connsiteX4" fmla="*/ 997648 w 4114344"/>
              <a:gd name="connsiteY4" fmla="*/ 1052258 h 5368655"/>
              <a:gd name="connsiteX5" fmla="*/ 1429653 w 4114344"/>
              <a:gd name="connsiteY5" fmla="*/ 58992 h 5368655"/>
              <a:gd name="connsiteX0" fmla="*/ 1428883 w 4113574"/>
              <a:gd name="connsiteY0" fmla="*/ 58992 h 5368655"/>
              <a:gd name="connsiteX1" fmla="*/ 4034917 w 4113574"/>
              <a:gd name="connsiteY1" fmla="*/ 0 h 5368655"/>
              <a:gd name="connsiteX2" fmla="*/ 4113574 w 4113574"/>
              <a:gd name="connsiteY2" fmla="*/ 5073649 h 5368655"/>
              <a:gd name="connsiteX3" fmla="*/ 131024 w 4113574"/>
              <a:gd name="connsiteY3" fmla="*/ 3834787 h 5368655"/>
              <a:gd name="connsiteX4" fmla="*/ 996878 w 4113574"/>
              <a:gd name="connsiteY4" fmla="*/ 1052258 h 5368655"/>
              <a:gd name="connsiteX5" fmla="*/ 1428883 w 4113574"/>
              <a:gd name="connsiteY5" fmla="*/ 58992 h 5368655"/>
              <a:gd name="connsiteX0" fmla="*/ 1439570 w 4124261"/>
              <a:gd name="connsiteY0" fmla="*/ 58992 h 5368655"/>
              <a:gd name="connsiteX1" fmla="*/ 4045604 w 4124261"/>
              <a:gd name="connsiteY1" fmla="*/ 0 h 5368655"/>
              <a:gd name="connsiteX2" fmla="*/ 4124261 w 4124261"/>
              <a:gd name="connsiteY2" fmla="*/ 5073649 h 5368655"/>
              <a:gd name="connsiteX3" fmla="*/ 141711 w 4124261"/>
              <a:gd name="connsiteY3" fmla="*/ 3834787 h 5368655"/>
              <a:gd name="connsiteX4" fmla="*/ 1007565 w 4124261"/>
              <a:gd name="connsiteY4" fmla="*/ 1052258 h 5368655"/>
              <a:gd name="connsiteX5" fmla="*/ 1439570 w 4124261"/>
              <a:gd name="connsiteY5" fmla="*/ 58992 h 5368655"/>
              <a:gd name="connsiteX0" fmla="*/ 1449692 w 4134383"/>
              <a:gd name="connsiteY0" fmla="*/ 58992 h 5368655"/>
              <a:gd name="connsiteX1" fmla="*/ 4055726 w 4134383"/>
              <a:gd name="connsiteY1" fmla="*/ 0 h 5368655"/>
              <a:gd name="connsiteX2" fmla="*/ 4134383 w 4134383"/>
              <a:gd name="connsiteY2" fmla="*/ 5073649 h 5368655"/>
              <a:gd name="connsiteX3" fmla="*/ 151833 w 4134383"/>
              <a:gd name="connsiteY3" fmla="*/ 3834787 h 5368655"/>
              <a:gd name="connsiteX4" fmla="*/ 1017687 w 4134383"/>
              <a:gd name="connsiteY4" fmla="*/ 1052258 h 5368655"/>
              <a:gd name="connsiteX5" fmla="*/ 1449692 w 4134383"/>
              <a:gd name="connsiteY5" fmla="*/ 58992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098481"/>
              <a:gd name="connsiteX1" fmla="*/ 4042862 w 4121519"/>
              <a:gd name="connsiteY1" fmla="*/ 0 h 5098481"/>
              <a:gd name="connsiteX2" fmla="*/ 4121519 w 4121519"/>
              <a:gd name="connsiteY2" fmla="*/ 5073649 h 5098481"/>
              <a:gd name="connsiteX3" fmla="*/ 138969 w 4121519"/>
              <a:gd name="connsiteY3" fmla="*/ 3834787 h 5098481"/>
              <a:gd name="connsiteX4" fmla="*/ 1004823 w 4121519"/>
              <a:gd name="connsiteY4" fmla="*/ 1052258 h 5098481"/>
              <a:gd name="connsiteX5" fmla="*/ 1957938 w 4121519"/>
              <a:gd name="connsiteY5" fmla="*/ 39328 h 5098481"/>
              <a:gd name="connsiteX0" fmla="*/ 1957328 w 4111077"/>
              <a:gd name="connsiteY0" fmla="*/ 39328 h 5417176"/>
              <a:gd name="connsiteX1" fmla="*/ 4042252 w 4111077"/>
              <a:gd name="connsiteY1" fmla="*/ 0 h 5417176"/>
              <a:gd name="connsiteX2" fmla="*/ 4111077 w 4111077"/>
              <a:gd name="connsiteY2" fmla="*/ 5398114 h 5417176"/>
              <a:gd name="connsiteX3" fmla="*/ 138359 w 4111077"/>
              <a:gd name="connsiteY3" fmla="*/ 3834787 h 5417176"/>
              <a:gd name="connsiteX4" fmla="*/ 1004213 w 4111077"/>
              <a:gd name="connsiteY4" fmla="*/ 1052258 h 5417176"/>
              <a:gd name="connsiteX5" fmla="*/ 1957328 w 4111077"/>
              <a:gd name="connsiteY5" fmla="*/ 39328 h 5417176"/>
              <a:gd name="connsiteX0" fmla="*/ 2456350 w 4118486"/>
              <a:gd name="connsiteY0" fmla="*/ 0 h 5790803"/>
              <a:gd name="connsiteX1" fmla="*/ 4049661 w 4118486"/>
              <a:gd name="connsiteY1" fmla="*/ 373627 h 5790803"/>
              <a:gd name="connsiteX2" fmla="*/ 4118486 w 4118486"/>
              <a:gd name="connsiteY2" fmla="*/ 5771741 h 5790803"/>
              <a:gd name="connsiteX3" fmla="*/ 145768 w 4118486"/>
              <a:gd name="connsiteY3" fmla="*/ 4208414 h 5790803"/>
              <a:gd name="connsiteX4" fmla="*/ 1011622 w 4118486"/>
              <a:gd name="connsiteY4" fmla="*/ 1425885 h 5790803"/>
              <a:gd name="connsiteX5" fmla="*/ 2456350 w 4118486"/>
              <a:gd name="connsiteY5" fmla="*/ 0 h 5790803"/>
              <a:gd name="connsiteX0" fmla="*/ 2445350 w 4107486"/>
              <a:gd name="connsiteY0" fmla="*/ 0 h 5790419"/>
              <a:gd name="connsiteX1" fmla="*/ 4038661 w 4107486"/>
              <a:gd name="connsiteY1" fmla="*/ 373627 h 5790419"/>
              <a:gd name="connsiteX2" fmla="*/ 4107486 w 4107486"/>
              <a:gd name="connsiteY2" fmla="*/ 5771741 h 5790419"/>
              <a:gd name="connsiteX3" fmla="*/ 134768 w 4107486"/>
              <a:gd name="connsiteY3" fmla="*/ 4208414 h 5790419"/>
              <a:gd name="connsiteX4" fmla="*/ 1069448 w 4107486"/>
              <a:gd name="connsiteY4" fmla="*/ 1573368 h 5790419"/>
              <a:gd name="connsiteX5" fmla="*/ 2445350 w 4107486"/>
              <a:gd name="connsiteY5" fmla="*/ 0 h 5790419"/>
              <a:gd name="connsiteX0" fmla="*/ 2432648 w 4094784"/>
              <a:gd name="connsiteY0" fmla="*/ 0 h 5790419"/>
              <a:gd name="connsiteX1" fmla="*/ 4025959 w 4094784"/>
              <a:gd name="connsiteY1" fmla="*/ 373627 h 5790419"/>
              <a:gd name="connsiteX2" fmla="*/ 4094784 w 4094784"/>
              <a:gd name="connsiteY2" fmla="*/ 5771741 h 5790419"/>
              <a:gd name="connsiteX3" fmla="*/ 122066 w 4094784"/>
              <a:gd name="connsiteY3" fmla="*/ 4208414 h 5790419"/>
              <a:gd name="connsiteX4" fmla="*/ 1056746 w 4094784"/>
              <a:gd name="connsiteY4" fmla="*/ 1573368 h 5790419"/>
              <a:gd name="connsiteX5" fmla="*/ 2432648 w 4094784"/>
              <a:gd name="connsiteY5" fmla="*/ 0 h 5790419"/>
              <a:gd name="connsiteX0" fmla="*/ 2436257 w 4098393"/>
              <a:gd name="connsiteY0" fmla="*/ 0 h 5790419"/>
              <a:gd name="connsiteX1" fmla="*/ 4029568 w 4098393"/>
              <a:gd name="connsiteY1" fmla="*/ 373627 h 5790419"/>
              <a:gd name="connsiteX2" fmla="*/ 4098393 w 4098393"/>
              <a:gd name="connsiteY2" fmla="*/ 5771741 h 5790419"/>
              <a:gd name="connsiteX3" fmla="*/ 125675 w 4098393"/>
              <a:gd name="connsiteY3" fmla="*/ 4208414 h 5790419"/>
              <a:gd name="connsiteX4" fmla="*/ 1060355 w 4098393"/>
              <a:gd name="connsiteY4" fmla="*/ 1573368 h 5790419"/>
              <a:gd name="connsiteX5" fmla="*/ 2436257 w 4098393"/>
              <a:gd name="connsiteY5" fmla="*/ 0 h 5790419"/>
              <a:gd name="connsiteX0" fmla="*/ 2435920 w 4098056"/>
              <a:gd name="connsiteY0" fmla="*/ 0 h 5790419"/>
              <a:gd name="connsiteX1" fmla="*/ 4029231 w 4098056"/>
              <a:gd name="connsiteY1" fmla="*/ 373627 h 5790419"/>
              <a:gd name="connsiteX2" fmla="*/ 4098056 w 4098056"/>
              <a:gd name="connsiteY2" fmla="*/ 5771741 h 5790419"/>
              <a:gd name="connsiteX3" fmla="*/ 125338 w 4098056"/>
              <a:gd name="connsiteY3" fmla="*/ 4208414 h 5790419"/>
              <a:gd name="connsiteX4" fmla="*/ 1060018 w 4098056"/>
              <a:gd name="connsiteY4" fmla="*/ 1573368 h 5790419"/>
              <a:gd name="connsiteX5" fmla="*/ 2435920 w 4098056"/>
              <a:gd name="connsiteY5" fmla="*/ 0 h 579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98056" h="5790419">
                <a:moveTo>
                  <a:pt x="2435920" y="0"/>
                </a:moveTo>
                <a:lnTo>
                  <a:pt x="4029231" y="373627"/>
                </a:lnTo>
                <a:cubicBezTo>
                  <a:pt x="4048895" y="1265153"/>
                  <a:pt x="4078392" y="4880215"/>
                  <a:pt x="4098056" y="5771741"/>
                </a:cubicBezTo>
                <a:cubicBezTo>
                  <a:pt x="3022982" y="5942201"/>
                  <a:pt x="631678" y="4908143"/>
                  <a:pt x="125338" y="4208414"/>
                </a:cubicBezTo>
                <a:cubicBezTo>
                  <a:pt x="-381002" y="3508685"/>
                  <a:pt x="792731" y="2608583"/>
                  <a:pt x="1060018" y="1573368"/>
                </a:cubicBezTo>
                <a:cubicBezTo>
                  <a:pt x="1344246" y="472540"/>
                  <a:pt x="1949244" y="185207"/>
                  <a:pt x="2435920" y="0"/>
                </a:cubicBezTo>
                <a:close/>
              </a:path>
            </a:pathLst>
          </a:custGeom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A86B9E04-3E88-F630-84DB-7420613062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1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EDB582A3-D5FD-B9DD-6A6B-6EAA2101A098}"/>
              </a:ext>
            </a:extLst>
          </p:cNvPr>
          <p:cNvSpPr/>
          <p:nvPr userDrawn="1"/>
        </p:nvSpPr>
        <p:spPr>
          <a:xfrm flipH="1" flipV="1">
            <a:off x="4824569" y="-434560"/>
            <a:ext cx="4353163" cy="61132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619" h="5726021">
                <a:moveTo>
                  <a:pt x="2173899" y="5726021"/>
                </a:moveTo>
                <a:cubicBezTo>
                  <a:pt x="3165996" y="5397550"/>
                  <a:pt x="3305871" y="5101245"/>
                  <a:pt x="3631452" y="4269105"/>
                </a:cubicBezTo>
                <a:cubicBezTo>
                  <a:pt x="3915664" y="3542698"/>
                  <a:pt x="5114382" y="2609846"/>
                  <a:pt x="5011361" y="2004092"/>
                </a:cubicBezTo>
                <a:cubicBezTo>
                  <a:pt x="4908340" y="1398338"/>
                  <a:pt x="3847844" y="958098"/>
                  <a:pt x="3013328" y="634582"/>
                </a:cubicBezTo>
                <a:cubicBezTo>
                  <a:pt x="2178812" y="311066"/>
                  <a:pt x="352081" y="-174012"/>
                  <a:pt x="4262" y="62994"/>
                </a:cubicBezTo>
                <a:cubicBezTo>
                  <a:pt x="-15182" y="30062"/>
                  <a:pt x="37650" y="5457575"/>
                  <a:pt x="47475" y="5503175"/>
                </a:cubicBezTo>
                <a:cubicBezTo>
                  <a:pt x="31126" y="5480899"/>
                  <a:pt x="2178366" y="5709117"/>
                  <a:pt x="2173899" y="5726021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887" y="2174382"/>
            <a:ext cx="7886700" cy="2545216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ts val="5500"/>
              </a:lnSpc>
              <a:spcBef>
                <a:spcPts val="0"/>
              </a:spcBef>
              <a:defRPr b="1" i="0" spc="3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Hallo und</a:t>
            </a:r>
            <a:br>
              <a:rPr lang="de-DE" dirty="0"/>
            </a:br>
            <a:r>
              <a:rPr lang="de-DE" dirty="0"/>
              <a:t>guten Morgen</a:t>
            </a:r>
            <a:br>
              <a:rPr lang="de-DE" dirty="0"/>
            </a:br>
            <a:r>
              <a:rPr lang="de-DE" dirty="0"/>
              <a:t>Startseite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DB6CA37-654A-EA2D-3096-7AFEE2FD3C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5141" y="-432825"/>
            <a:ext cx="4098056" cy="5790419"/>
          </a:xfrm>
          <a:custGeom>
            <a:avLst/>
            <a:gdLst>
              <a:gd name="connsiteX0" fmla="*/ 0 w 2655195"/>
              <a:gd name="connsiteY0" fmla="*/ 0 h 1809340"/>
              <a:gd name="connsiteX1" fmla="*/ 2655195 w 2655195"/>
              <a:gd name="connsiteY1" fmla="*/ 0 h 1809340"/>
              <a:gd name="connsiteX2" fmla="*/ 2655195 w 2655195"/>
              <a:gd name="connsiteY2" fmla="*/ 1809340 h 1809340"/>
              <a:gd name="connsiteX3" fmla="*/ 0 w 2655195"/>
              <a:gd name="connsiteY3" fmla="*/ 1809340 h 1809340"/>
              <a:gd name="connsiteX4" fmla="*/ 0 w 2655195"/>
              <a:gd name="connsiteY4" fmla="*/ 0 h 1809340"/>
              <a:gd name="connsiteX0" fmla="*/ 0 w 2655195"/>
              <a:gd name="connsiteY0" fmla="*/ 0 h 2123972"/>
              <a:gd name="connsiteX1" fmla="*/ 2655195 w 2655195"/>
              <a:gd name="connsiteY1" fmla="*/ 0 h 2123972"/>
              <a:gd name="connsiteX2" fmla="*/ 2114421 w 2655195"/>
              <a:gd name="connsiteY2" fmla="*/ 2123972 h 2123972"/>
              <a:gd name="connsiteX3" fmla="*/ 0 w 2655195"/>
              <a:gd name="connsiteY3" fmla="*/ 1809340 h 2123972"/>
              <a:gd name="connsiteX4" fmla="*/ 0 w 2655195"/>
              <a:gd name="connsiteY4" fmla="*/ 0 h 2123972"/>
              <a:gd name="connsiteX0" fmla="*/ 629265 w 3284460"/>
              <a:gd name="connsiteY0" fmla="*/ 0 h 2123972"/>
              <a:gd name="connsiteX1" fmla="*/ 3284460 w 3284460"/>
              <a:gd name="connsiteY1" fmla="*/ 0 h 2123972"/>
              <a:gd name="connsiteX2" fmla="*/ 2743686 w 3284460"/>
              <a:gd name="connsiteY2" fmla="*/ 2123972 h 2123972"/>
              <a:gd name="connsiteX3" fmla="*/ 0 w 3284460"/>
              <a:gd name="connsiteY3" fmla="*/ 1189908 h 2123972"/>
              <a:gd name="connsiteX4" fmla="*/ 629265 w 3284460"/>
              <a:gd name="connsiteY4" fmla="*/ 0 h 2123972"/>
              <a:gd name="connsiteX0" fmla="*/ 747252 w 3284460"/>
              <a:gd name="connsiteY0" fmla="*/ 0 h 3077701"/>
              <a:gd name="connsiteX1" fmla="*/ 3284460 w 3284460"/>
              <a:gd name="connsiteY1" fmla="*/ 953729 h 3077701"/>
              <a:gd name="connsiteX2" fmla="*/ 2743686 w 3284460"/>
              <a:gd name="connsiteY2" fmla="*/ 3077701 h 3077701"/>
              <a:gd name="connsiteX3" fmla="*/ 0 w 3284460"/>
              <a:gd name="connsiteY3" fmla="*/ 2143637 h 3077701"/>
              <a:gd name="connsiteX4" fmla="*/ 747252 w 3284460"/>
              <a:gd name="connsiteY4" fmla="*/ 0 h 3077701"/>
              <a:gd name="connsiteX0" fmla="*/ 747252 w 3254964"/>
              <a:gd name="connsiteY0" fmla="*/ 29496 h 3107197"/>
              <a:gd name="connsiteX1" fmla="*/ 3254964 w 3254964"/>
              <a:gd name="connsiteY1" fmla="*/ 0 h 3107197"/>
              <a:gd name="connsiteX2" fmla="*/ 2743686 w 3254964"/>
              <a:gd name="connsiteY2" fmla="*/ 3107197 h 3107197"/>
              <a:gd name="connsiteX3" fmla="*/ 0 w 3254964"/>
              <a:gd name="connsiteY3" fmla="*/ 2173133 h 3107197"/>
              <a:gd name="connsiteX4" fmla="*/ 747252 w 3254964"/>
              <a:gd name="connsiteY4" fmla="*/ 29496 h 3107197"/>
              <a:gd name="connsiteX0" fmla="*/ 747252 w 3382782"/>
              <a:gd name="connsiteY0" fmla="*/ 29496 h 2576255"/>
              <a:gd name="connsiteX1" fmla="*/ 3254964 w 3382782"/>
              <a:gd name="connsiteY1" fmla="*/ 0 h 2576255"/>
              <a:gd name="connsiteX2" fmla="*/ 3382782 w 3382782"/>
              <a:gd name="connsiteY2" fmla="*/ 2576255 h 2576255"/>
              <a:gd name="connsiteX3" fmla="*/ 0 w 3382782"/>
              <a:gd name="connsiteY3" fmla="*/ 2173133 h 2576255"/>
              <a:gd name="connsiteX4" fmla="*/ 747252 w 3382782"/>
              <a:gd name="connsiteY4" fmla="*/ 29496 h 2576255"/>
              <a:gd name="connsiteX0" fmla="*/ 747252 w 3382782"/>
              <a:gd name="connsiteY0" fmla="*/ 127819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127819 h 2674578"/>
              <a:gd name="connsiteX0" fmla="*/ 747252 w 3382782"/>
              <a:gd name="connsiteY0" fmla="*/ 29496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29496 h 2674578"/>
              <a:gd name="connsiteX0" fmla="*/ 747252 w 3382782"/>
              <a:gd name="connsiteY0" fmla="*/ 29496 h 2811685"/>
              <a:gd name="connsiteX1" fmla="*/ 3323790 w 3382782"/>
              <a:gd name="connsiteY1" fmla="*/ 0 h 2811685"/>
              <a:gd name="connsiteX2" fmla="*/ 3382782 w 3382782"/>
              <a:gd name="connsiteY2" fmla="*/ 2674578 h 2811685"/>
              <a:gd name="connsiteX3" fmla="*/ 0 w 3382782"/>
              <a:gd name="connsiteY3" fmla="*/ 2271456 h 2811685"/>
              <a:gd name="connsiteX4" fmla="*/ 747252 w 3382782"/>
              <a:gd name="connsiteY4" fmla="*/ 29496 h 2811685"/>
              <a:gd name="connsiteX0" fmla="*/ 798402 w 3433932"/>
              <a:gd name="connsiteY0" fmla="*/ 29496 h 2811685"/>
              <a:gd name="connsiteX1" fmla="*/ 3374940 w 3433932"/>
              <a:gd name="connsiteY1" fmla="*/ 0 h 2811685"/>
              <a:gd name="connsiteX2" fmla="*/ 3433932 w 3433932"/>
              <a:gd name="connsiteY2" fmla="*/ 2674578 h 2811685"/>
              <a:gd name="connsiteX3" fmla="*/ 51150 w 3433932"/>
              <a:gd name="connsiteY3" fmla="*/ 2271456 h 2811685"/>
              <a:gd name="connsiteX4" fmla="*/ 798402 w 3433932"/>
              <a:gd name="connsiteY4" fmla="*/ 29496 h 2811685"/>
              <a:gd name="connsiteX0" fmla="*/ 910732 w 3546262"/>
              <a:gd name="connsiteY0" fmla="*/ 29496 h 2770660"/>
              <a:gd name="connsiteX1" fmla="*/ 3487270 w 3546262"/>
              <a:gd name="connsiteY1" fmla="*/ 0 h 2770660"/>
              <a:gd name="connsiteX2" fmla="*/ 3546262 w 3546262"/>
              <a:gd name="connsiteY2" fmla="*/ 2674578 h 2770660"/>
              <a:gd name="connsiteX3" fmla="*/ 45493 w 3546262"/>
              <a:gd name="connsiteY3" fmla="*/ 2202630 h 2770660"/>
              <a:gd name="connsiteX4" fmla="*/ 910732 w 3546262"/>
              <a:gd name="connsiteY4" fmla="*/ 29496 h 2770660"/>
              <a:gd name="connsiteX0" fmla="*/ 910732 w 3546262"/>
              <a:gd name="connsiteY0" fmla="*/ 29496 h 2843898"/>
              <a:gd name="connsiteX1" fmla="*/ 3487270 w 3546262"/>
              <a:gd name="connsiteY1" fmla="*/ 0 h 2843898"/>
              <a:gd name="connsiteX2" fmla="*/ 3546262 w 3546262"/>
              <a:gd name="connsiteY2" fmla="*/ 2674578 h 2843898"/>
              <a:gd name="connsiteX3" fmla="*/ 45493 w 3546262"/>
              <a:gd name="connsiteY3" fmla="*/ 2202630 h 2843898"/>
              <a:gd name="connsiteX4" fmla="*/ 910732 w 3546262"/>
              <a:gd name="connsiteY4" fmla="*/ 29496 h 2843898"/>
              <a:gd name="connsiteX0" fmla="*/ 893616 w 3529146"/>
              <a:gd name="connsiteY0" fmla="*/ 29496 h 2906677"/>
              <a:gd name="connsiteX1" fmla="*/ 3470154 w 3529146"/>
              <a:gd name="connsiteY1" fmla="*/ 0 h 2906677"/>
              <a:gd name="connsiteX2" fmla="*/ 3529146 w 3529146"/>
              <a:gd name="connsiteY2" fmla="*/ 2674578 h 2906677"/>
              <a:gd name="connsiteX3" fmla="*/ 28377 w 3529146"/>
              <a:gd name="connsiteY3" fmla="*/ 2202630 h 2906677"/>
              <a:gd name="connsiteX4" fmla="*/ 893616 w 3529146"/>
              <a:gd name="connsiteY4" fmla="*/ 29496 h 2906677"/>
              <a:gd name="connsiteX0" fmla="*/ 891764 w 3527294"/>
              <a:gd name="connsiteY0" fmla="*/ 29496 h 2906677"/>
              <a:gd name="connsiteX1" fmla="*/ 3468302 w 3527294"/>
              <a:gd name="connsiteY1" fmla="*/ 0 h 2906677"/>
              <a:gd name="connsiteX2" fmla="*/ 3527294 w 3527294"/>
              <a:gd name="connsiteY2" fmla="*/ 2674578 h 2906677"/>
              <a:gd name="connsiteX3" fmla="*/ 26525 w 3527294"/>
              <a:gd name="connsiteY3" fmla="*/ 2202630 h 2906677"/>
              <a:gd name="connsiteX4" fmla="*/ 891764 w 3527294"/>
              <a:gd name="connsiteY4" fmla="*/ 29496 h 2906677"/>
              <a:gd name="connsiteX0" fmla="*/ 891764 w 3527294"/>
              <a:gd name="connsiteY0" fmla="*/ 29496 h 3152542"/>
              <a:gd name="connsiteX1" fmla="*/ 3468302 w 3527294"/>
              <a:gd name="connsiteY1" fmla="*/ 0 h 3152542"/>
              <a:gd name="connsiteX2" fmla="*/ 3527294 w 3527294"/>
              <a:gd name="connsiteY2" fmla="*/ 2674578 h 3152542"/>
              <a:gd name="connsiteX3" fmla="*/ 26525 w 3527294"/>
              <a:gd name="connsiteY3" fmla="*/ 2202630 h 3152542"/>
              <a:gd name="connsiteX4" fmla="*/ 891764 w 3527294"/>
              <a:gd name="connsiteY4" fmla="*/ 29496 h 3152542"/>
              <a:gd name="connsiteX0" fmla="*/ 910923 w 3546453"/>
              <a:gd name="connsiteY0" fmla="*/ 29496 h 3135223"/>
              <a:gd name="connsiteX1" fmla="*/ 3487461 w 3546453"/>
              <a:gd name="connsiteY1" fmla="*/ 0 h 3135223"/>
              <a:gd name="connsiteX2" fmla="*/ 3546453 w 3546453"/>
              <a:gd name="connsiteY2" fmla="*/ 2674578 h 3135223"/>
              <a:gd name="connsiteX3" fmla="*/ 26019 w 3546453"/>
              <a:gd name="connsiteY3" fmla="*/ 2143637 h 3135223"/>
              <a:gd name="connsiteX4" fmla="*/ 910923 w 3546453"/>
              <a:gd name="connsiteY4" fmla="*/ 29496 h 3135223"/>
              <a:gd name="connsiteX0" fmla="*/ 900395 w 3535925"/>
              <a:gd name="connsiteY0" fmla="*/ 29496 h 3135225"/>
              <a:gd name="connsiteX1" fmla="*/ 3476933 w 3535925"/>
              <a:gd name="connsiteY1" fmla="*/ 0 h 3135225"/>
              <a:gd name="connsiteX2" fmla="*/ 3535925 w 3535925"/>
              <a:gd name="connsiteY2" fmla="*/ 2674578 h 3135225"/>
              <a:gd name="connsiteX3" fmla="*/ 15491 w 3535925"/>
              <a:gd name="connsiteY3" fmla="*/ 2143637 h 3135225"/>
              <a:gd name="connsiteX4" fmla="*/ 900395 w 3535925"/>
              <a:gd name="connsiteY4" fmla="*/ 29496 h 3135225"/>
              <a:gd name="connsiteX0" fmla="*/ 977865 w 3613395"/>
              <a:gd name="connsiteY0" fmla="*/ 29496 h 3124242"/>
              <a:gd name="connsiteX1" fmla="*/ 3554403 w 3613395"/>
              <a:gd name="connsiteY1" fmla="*/ 0 h 3124242"/>
              <a:gd name="connsiteX2" fmla="*/ 3613395 w 3613395"/>
              <a:gd name="connsiteY2" fmla="*/ 2674578 h 3124242"/>
              <a:gd name="connsiteX3" fmla="*/ 14303 w 3613395"/>
              <a:gd name="connsiteY3" fmla="*/ 2104308 h 3124242"/>
              <a:gd name="connsiteX4" fmla="*/ 977865 w 3613395"/>
              <a:gd name="connsiteY4" fmla="*/ 29496 h 3124242"/>
              <a:gd name="connsiteX0" fmla="*/ 977865 w 3633060"/>
              <a:gd name="connsiteY0" fmla="*/ 29496 h 5246658"/>
              <a:gd name="connsiteX1" fmla="*/ 3554403 w 3633060"/>
              <a:gd name="connsiteY1" fmla="*/ 0 h 5246658"/>
              <a:gd name="connsiteX2" fmla="*/ 3633060 w 3633060"/>
              <a:gd name="connsiteY2" fmla="*/ 5073649 h 5246658"/>
              <a:gd name="connsiteX3" fmla="*/ 14303 w 3633060"/>
              <a:gd name="connsiteY3" fmla="*/ 2104308 h 5246658"/>
              <a:gd name="connsiteX4" fmla="*/ 977865 w 3633060"/>
              <a:gd name="connsiteY4" fmla="*/ 29496 h 5246658"/>
              <a:gd name="connsiteX0" fmla="*/ 1328153 w 3983348"/>
              <a:gd name="connsiteY0" fmla="*/ 29496 h 5345277"/>
              <a:gd name="connsiteX1" fmla="*/ 3904691 w 3983348"/>
              <a:gd name="connsiteY1" fmla="*/ 0 h 5345277"/>
              <a:gd name="connsiteX2" fmla="*/ 3983348 w 3983348"/>
              <a:gd name="connsiteY2" fmla="*/ 5073649 h 5345277"/>
              <a:gd name="connsiteX3" fmla="*/ 10630 w 3983348"/>
              <a:gd name="connsiteY3" fmla="*/ 3490656 h 5345277"/>
              <a:gd name="connsiteX4" fmla="*/ 1328153 w 3983348"/>
              <a:gd name="connsiteY4" fmla="*/ 29496 h 5345277"/>
              <a:gd name="connsiteX0" fmla="*/ 1328153 w 3983348"/>
              <a:gd name="connsiteY0" fmla="*/ 29496 h 5387987"/>
              <a:gd name="connsiteX1" fmla="*/ 3904691 w 3983348"/>
              <a:gd name="connsiteY1" fmla="*/ 0 h 5387987"/>
              <a:gd name="connsiteX2" fmla="*/ 3983348 w 3983348"/>
              <a:gd name="connsiteY2" fmla="*/ 5073649 h 5387987"/>
              <a:gd name="connsiteX3" fmla="*/ 10630 w 3983348"/>
              <a:gd name="connsiteY3" fmla="*/ 3490656 h 5387987"/>
              <a:gd name="connsiteX4" fmla="*/ 1328153 w 3983348"/>
              <a:gd name="connsiteY4" fmla="*/ 29496 h 5387987"/>
              <a:gd name="connsiteX0" fmla="*/ 1328153 w 3983348"/>
              <a:gd name="connsiteY0" fmla="*/ 29496 h 5383874"/>
              <a:gd name="connsiteX1" fmla="*/ 3904691 w 3983348"/>
              <a:gd name="connsiteY1" fmla="*/ 0 h 5383874"/>
              <a:gd name="connsiteX2" fmla="*/ 3983348 w 3983348"/>
              <a:gd name="connsiteY2" fmla="*/ 5073649 h 5383874"/>
              <a:gd name="connsiteX3" fmla="*/ 10630 w 3983348"/>
              <a:gd name="connsiteY3" fmla="*/ 3490656 h 5383874"/>
              <a:gd name="connsiteX4" fmla="*/ 1328153 w 3983348"/>
              <a:gd name="connsiteY4" fmla="*/ 29496 h 5383874"/>
              <a:gd name="connsiteX0" fmla="*/ 1322270 w 3977465"/>
              <a:gd name="connsiteY0" fmla="*/ 29496 h 5389720"/>
              <a:gd name="connsiteX1" fmla="*/ 3898808 w 3977465"/>
              <a:gd name="connsiteY1" fmla="*/ 0 h 5389720"/>
              <a:gd name="connsiteX2" fmla="*/ 3977465 w 3977465"/>
              <a:gd name="connsiteY2" fmla="*/ 5073649 h 5389720"/>
              <a:gd name="connsiteX3" fmla="*/ 4747 w 3977465"/>
              <a:gd name="connsiteY3" fmla="*/ 3490656 h 5389720"/>
              <a:gd name="connsiteX4" fmla="*/ 1322270 w 3977465"/>
              <a:gd name="connsiteY4" fmla="*/ 29496 h 5389720"/>
              <a:gd name="connsiteX0" fmla="*/ 1165450 w 4076283"/>
              <a:gd name="connsiteY0" fmla="*/ 29496 h 5346160"/>
              <a:gd name="connsiteX1" fmla="*/ 3997626 w 4076283"/>
              <a:gd name="connsiteY1" fmla="*/ 0 h 5346160"/>
              <a:gd name="connsiteX2" fmla="*/ 4076283 w 4076283"/>
              <a:gd name="connsiteY2" fmla="*/ 5073649 h 5346160"/>
              <a:gd name="connsiteX3" fmla="*/ 103565 w 4076283"/>
              <a:gd name="connsiteY3" fmla="*/ 3490656 h 5346160"/>
              <a:gd name="connsiteX4" fmla="*/ 1165450 w 4076283"/>
              <a:gd name="connsiteY4" fmla="*/ 29496 h 5346160"/>
              <a:gd name="connsiteX0" fmla="*/ 1161670 w 4072503"/>
              <a:gd name="connsiteY0" fmla="*/ 29496 h 5346160"/>
              <a:gd name="connsiteX1" fmla="*/ 3993846 w 4072503"/>
              <a:gd name="connsiteY1" fmla="*/ 0 h 5346160"/>
              <a:gd name="connsiteX2" fmla="*/ 4072503 w 4072503"/>
              <a:gd name="connsiteY2" fmla="*/ 5073649 h 5346160"/>
              <a:gd name="connsiteX3" fmla="*/ 99785 w 4072503"/>
              <a:gd name="connsiteY3" fmla="*/ 3490656 h 5346160"/>
              <a:gd name="connsiteX4" fmla="*/ 1161670 w 4072503"/>
              <a:gd name="connsiteY4" fmla="*/ 29496 h 5346160"/>
              <a:gd name="connsiteX0" fmla="*/ 1161670 w 4072503"/>
              <a:gd name="connsiteY0" fmla="*/ 29496 h 5370955"/>
              <a:gd name="connsiteX1" fmla="*/ 3993846 w 4072503"/>
              <a:gd name="connsiteY1" fmla="*/ 0 h 5370955"/>
              <a:gd name="connsiteX2" fmla="*/ 4072503 w 4072503"/>
              <a:gd name="connsiteY2" fmla="*/ 5073649 h 5370955"/>
              <a:gd name="connsiteX3" fmla="*/ 99785 w 4072503"/>
              <a:gd name="connsiteY3" fmla="*/ 3697134 h 5370955"/>
              <a:gd name="connsiteX4" fmla="*/ 1161670 w 4072503"/>
              <a:gd name="connsiteY4" fmla="*/ 29496 h 5370955"/>
              <a:gd name="connsiteX0" fmla="*/ 1022917 w 4091066"/>
              <a:gd name="connsiteY0" fmla="*/ 29496 h 5370955"/>
              <a:gd name="connsiteX1" fmla="*/ 4012409 w 4091066"/>
              <a:gd name="connsiteY1" fmla="*/ 0 h 5370955"/>
              <a:gd name="connsiteX2" fmla="*/ 4091066 w 4091066"/>
              <a:gd name="connsiteY2" fmla="*/ 5073649 h 5370955"/>
              <a:gd name="connsiteX3" fmla="*/ 118348 w 4091066"/>
              <a:gd name="connsiteY3" fmla="*/ 3697134 h 5370955"/>
              <a:gd name="connsiteX4" fmla="*/ 1022917 w 4091066"/>
              <a:gd name="connsiteY4" fmla="*/ 29496 h 5370955"/>
              <a:gd name="connsiteX0" fmla="*/ 1031270 w 4099419"/>
              <a:gd name="connsiteY0" fmla="*/ 29496 h 5370955"/>
              <a:gd name="connsiteX1" fmla="*/ 4020762 w 4099419"/>
              <a:gd name="connsiteY1" fmla="*/ 0 h 5370955"/>
              <a:gd name="connsiteX2" fmla="*/ 4099419 w 4099419"/>
              <a:gd name="connsiteY2" fmla="*/ 5073649 h 5370955"/>
              <a:gd name="connsiteX3" fmla="*/ 126701 w 4099419"/>
              <a:gd name="connsiteY3" fmla="*/ 3697134 h 5370955"/>
              <a:gd name="connsiteX4" fmla="*/ 1031270 w 4099419"/>
              <a:gd name="connsiteY4" fmla="*/ 29496 h 5370955"/>
              <a:gd name="connsiteX0" fmla="*/ 1290791 w 4063972"/>
              <a:gd name="connsiteY0" fmla="*/ 29496 h 5370955"/>
              <a:gd name="connsiteX1" fmla="*/ 3985315 w 4063972"/>
              <a:gd name="connsiteY1" fmla="*/ 0 h 5370955"/>
              <a:gd name="connsiteX2" fmla="*/ 4063972 w 4063972"/>
              <a:gd name="connsiteY2" fmla="*/ 5073649 h 5370955"/>
              <a:gd name="connsiteX3" fmla="*/ 91254 w 4063972"/>
              <a:gd name="connsiteY3" fmla="*/ 3697134 h 5370955"/>
              <a:gd name="connsiteX4" fmla="*/ 1290791 w 4063972"/>
              <a:gd name="connsiteY4" fmla="*/ 29496 h 5370955"/>
              <a:gd name="connsiteX0" fmla="*/ 1289840 w 4063021"/>
              <a:gd name="connsiteY0" fmla="*/ 29496 h 5370955"/>
              <a:gd name="connsiteX1" fmla="*/ 3984364 w 4063021"/>
              <a:gd name="connsiteY1" fmla="*/ 0 h 5370955"/>
              <a:gd name="connsiteX2" fmla="*/ 4063021 w 4063021"/>
              <a:gd name="connsiteY2" fmla="*/ 5073649 h 5370955"/>
              <a:gd name="connsiteX3" fmla="*/ 90303 w 4063021"/>
              <a:gd name="connsiteY3" fmla="*/ 3697134 h 5370955"/>
              <a:gd name="connsiteX4" fmla="*/ 1289840 w 4063021"/>
              <a:gd name="connsiteY4" fmla="*/ 29496 h 5370955"/>
              <a:gd name="connsiteX0" fmla="*/ 1359046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359046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62630 w 4137489"/>
              <a:gd name="connsiteY0" fmla="*/ 29496 h 5349207"/>
              <a:gd name="connsiteX1" fmla="*/ 4058832 w 4137489"/>
              <a:gd name="connsiteY1" fmla="*/ 0 h 5349207"/>
              <a:gd name="connsiteX2" fmla="*/ 4137489 w 4137489"/>
              <a:gd name="connsiteY2" fmla="*/ 5073649 h 5349207"/>
              <a:gd name="connsiteX3" fmla="*/ 164771 w 4137489"/>
              <a:gd name="connsiteY3" fmla="*/ 3697134 h 5349207"/>
              <a:gd name="connsiteX4" fmla="*/ 814316 w 4137489"/>
              <a:gd name="connsiteY4" fmla="*/ 1199741 h 5349207"/>
              <a:gd name="connsiteX5" fmla="*/ 1462630 w 4137489"/>
              <a:gd name="connsiteY5" fmla="*/ 29496 h 5349207"/>
              <a:gd name="connsiteX0" fmla="*/ 1460567 w 4135426"/>
              <a:gd name="connsiteY0" fmla="*/ 29496 h 5349207"/>
              <a:gd name="connsiteX1" fmla="*/ 4056769 w 4135426"/>
              <a:gd name="connsiteY1" fmla="*/ 0 h 5349207"/>
              <a:gd name="connsiteX2" fmla="*/ 4135426 w 4135426"/>
              <a:gd name="connsiteY2" fmla="*/ 5073649 h 5349207"/>
              <a:gd name="connsiteX3" fmla="*/ 162708 w 4135426"/>
              <a:gd name="connsiteY3" fmla="*/ 3697134 h 5349207"/>
              <a:gd name="connsiteX4" fmla="*/ 812253 w 4135426"/>
              <a:gd name="connsiteY4" fmla="*/ 1199741 h 5349207"/>
              <a:gd name="connsiteX5" fmla="*/ 1460567 w 4135426"/>
              <a:gd name="connsiteY5" fmla="*/ 29496 h 5349207"/>
              <a:gd name="connsiteX0" fmla="*/ 1472363 w 4147222"/>
              <a:gd name="connsiteY0" fmla="*/ 29496 h 5349207"/>
              <a:gd name="connsiteX1" fmla="*/ 4068565 w 4147222"/>
              <a:gd name="connsiteY1" fmla="*/ 0 h 5349207"/>
              <a:gd name="connsiteX2" fmla="*/ 4147222 w 4147222"/>
              <a:gd name="connsiteY2" fmla="*/ 5073649 h 5349207"/>
              <a:gd name="connsiteX3" fmla="*/ 174504 w 4147222"/>
              <a:gd name="connsiteY3" fmla="*/ 3697134 h 5349207"/>
              <a:gd name="connsiteX4" fmla="*/ 824049 w 4147222"/>
              <a:gd name="connsiteY4" fmla="*/ 1199741 h 5349207"/>
              <a:gd name="connsiteX5" fmla="*/ 1472363 w 4147222"/>
              <a:gd name="connsiteY5" fmla="*/ 29496 h 5349207"/>
              <a:gd name="connsiteX0" fmla="*/ 1501636 w 4176495"/>
              <a:gd name="connsiteY0" fmla="*/ 29496 h 5341679"/>
              <a:gd name="connsiteX1" fmla="*/ 4097838 w 4176495"/>
              <a:gd name="connsiteY1" fmla="*/ 0 h 5341679"/>
              <a:gd name="connsiteX2" fmla="*/ 4176495 w 4176495"/>
              <a:gd name="connsiteY2" fmla="*/ 5073649 h 5341679"/>
              <a:gd name="connsiteX3" fmla="*/ 203777 w 4176495"/>
              <a:gd name="connsiteY3" fmla="*/ 3697134 h 5341679"/>
              <a:gd name="connsiteX4" fmla="*/ 715670 w 4176495"/>
              <a:gd name="connsiteY4" fmla="*/ 1642193 h 5341679"/>
              <a:gd name="connsiteX5" fmla="*/ 1501636 w 4176495"/>
              <a:gd name="connsiteY5" fmla="*/ 29496 h 5341679"/>
              <a:gd name="connsiteX0" fmla="*/ 1218194 w 3893053"/>
              <a:gd name="connsiteY0" fmla="*/ 29496 h 5417309"/>
              <a:gd name="connsiteX1" fmla="*/ 3814396 w 3893053"/>
              <a:gd name="connsiteY1" fmla="*/ 0 h 5417309"/>
              <a:gd name="connsiteX2" fmla="*/ 3893053 w 3893053"/>
              <a:gd name="connsiteY2" fmla="*/ 5073649 h 5417309"/>
              <a:gd name="connsiteX3" fmla="*/ 244800 w 3893053"/>
              <a:gd name="connsiteY3" fmla="*/ 4247740 h 5417309"/>
              <a:gd name="connsiteX4" fmla="*/ 432228 w 3893053"/>
              <a:gd name="connsiteY4" fmla="*/ 1642193 h 5417309"/>
              <a:gd name="connsiteX5" fmla="*/ 1218194 w 3893053"/>
              <a:gd name="connsiteY5" fmla="*/ 29496 h 5417309"/>
              <a:gd name="connsiteX0" fmla="*/ 1375163 w 4050022"/>
              <a:gd name="connsiteY0" fmla="*/ 29496 h 5422297"/>
              <a:gd name="connsiteX1" fmla="*/ 3971365 w 4050022"/>
              <a:gd name="connsiteY1" fmla="*/ 0 h 5422297"/>
              <a:gd name="connsiteX2" fmla="*/ 4050022 w 4050022"/>
              <a:gd name="connsiteY2" fmla="*/ 5073649 h 5422297"/>
              <a:gd name="connsiteX3" fmla="*/ 401769 w 4050022"/>
              <a:gd name="connsiteY3" fmla="*/ 4247740 h 5422297"/>
              <a:gd name="connsiteX4" fmla="*/ 589197 w 4050022"/>
              <a:gd name="connsiteY4" fmla="*/ 1642193 h 5422297"/>
              <a:gd name="connsiteX5" fmla="*/ 1375163 w 4050022"/>
              <a:gd name="connsiteY5" fmla="*/ 29496 h 5422297"/>
              <a:gd name="connsiteX0" fmla="*/ 1387912 w 4062771"/>
              <a:gd name="connsiteY0" fmla="*/ 29496 h 5422297"/>
              <a:gd name="connsiteX1" fmla="*/ 3984114 w 4062771"/>
              <a:gd name="connsiteY1" fmla="*/ 0 h 5422297"/>
              <a:gd name="connsiteX2" fmla="*/ 4062771 w 4062771"/>
              <a:gd name="connsiteY2" fmla="*/ 5073649 h 5422297"/>
              <a:gd name="connsiteX3" fmla="*/ 414518 w 4062771"/>
              <a:gd name="connsiteY3" fmla="*/ 4247740 h 5422297"/>
              <a:gd name="connsiteX4" fmla="*/ 601946 w 4062771"/>
              <a:gd name="connsiteY4" fmla="*/ 1642193 h 5422297"/>
              <a:gd name="connsiteX5" fmla="*/ 1387912 w 4062771"/>
              <a:gd name="connsiteY5" fmla="*/ 29496 h 5422297"/>
              <a:gd name="connsiteX0" fmla="*/ 1218239 w 3893098"/>
              <a:gd name="connsiteY0" fmla="*/ 29496 h 5415537"/>
              <a:gd name="connsiteX1" fmla="*/ 3814441 w 3893098"/>
              <a:gd name="connsiteY1" fmla="*/ 0 h 5415537"/>
              <a:gd name="connsiteX2" fmla="*/ 3893098 w 3893098"/>
              <a:gd name="connsiteY2" fmla="*/ 5073649 h 5415537"/>
              <a:gd name="connsiteX3" fmla="*/ 244845 w 3893098"/>
              <a:gd name="connsiteY3" fmla="*/ 4247740 h 5415537"/>
              <a:gd name="connsiteX4" fmla="*/ 471602 w 3893098"/>
              <a:gd name="connsiteY4" fmla="*/ 1711018 h 5415537"/>
              <a:gd name="connsiteX5" fmla="*/ 1218239 w 3893098"/>
              <a:gd name="connsiteY5" fmla="*/ 29496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19141 w 3826852"/>
              <a:gd name="connsiteY0" fmla="*/ 39328 h 5437500"/>
              <a:gd name="connsiteX1" fmla="*/ 3748195 w 3826852"/>
              <a:gd name="connsiteY1" fmla="*/ 0 h 5437500"/>
              <a:gd name="connsiteX2" fmla="*/ 3826852 w 3826852"/>
              <a:gd name="connsiteY2" fmla="*/ 5073649 h 5437500"/>
              <a:gd name="connsiteX3" fmla="*/ 178599 w 3826852"/>
              <a:gd name="connsiteY3" fmla="*/ 4247740 h 5437500"/>
              <a:gd name="connsiteX4" fmla="*/ 641330 w 3826852"/>
              <a:gd name="connsiteY4" fmla="*/ 894941 h 5437500"/>
              <a:gd name="connsiteX5" fmla="*/ 1319141 w 3826852"/>
              <a:gd name="connsiteY5" fmla="*/ 39328 h 5437500"/>
              <a:gd name="connsiteX0" fmla="*/ 1328863 w 3836574"/>
              <a:gd name="connsiteY0" fmla="*/ 39328 h 5437500"/>
              <a:gd name="connsiteX1" fmla="*/ 3757917 w 3836574"/>
              <a:gd name="connsiteY1" fmla="*/ 0 h 5437500"/>
              <a:gd name="connsiteX2" fmla="*/ 3836574 w 3836574"/>
              <a:gd name="connsiteY2" fmla="*/ 5073649 h 5437500"/>
              <a:gd name="connsiteX3" fmla="*/ 188321 w 3836574"/>
              <a:gd name="connsiteY3" fmla="*/ 4247740 h 5437500"/>
              <a:gd name="connsiteX4" fmla="*/ 651052 w 3836574"/>
              <a:gd name="connsiteY4" fmla="*/ 894941 h 5437500"/>
              <a:gd name="connsiteX5" fmla="*/ 1328863 w 3836574"/>
              <a:gd name="connsiteY5" fmla="*/ 39328 h 5437500"/>
              <a:gd name="connsiteX0" fmla="*/ 1335518 w 3843229"/>
              <a:gd name="connsiteY0" fmla="*/ 39328 h 5437500"/>
              <a:gd name="connsiteX1" fmla="*/ 3764572 w 3843229"/>
              <a:gd name="connsiteY1" fmla="*/ 0 h 5437500"/>
              <a:gd name="connsiteX2" fmla="*/ 3843229 w 3843229"/>
              <a:gd name="connsiteY2" fmla="*/ 5073649 h 5437500"/>
              <a:gd name="connsiteX3" fmla="*/ 194976 w 3843229"/>
              <a:gd name="connsiteY3" fmla="*/ 4247740 h 5437500"/>
              <a:gd name="connsiteX4" fmla="*/ 657707 w 3843229"/>
              <a:gd name="connsiteY4" fmla="*/ 894941 h 5437500"/>
              <a:gd name="connsiteX5" fmla="*/ 1335518 w 3843229"/>
              <a:gd name="connsiteY5" fmla="*/ 39328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80133 w 3864824"/>
              <a:gd name="connsiteY0" fmla="*/ 58992 h 5422971"/>
              <a:gd name="connsiteX1" fmla="*/ 3786167 w 3864824"/>
              <a:gd name="connsiteY1" fmla="*/ 0 h 5422971"/>
              <a:gd name="connsiteX2" fmla="*/ 3864824 w 3864824"/>
              <a:gd name="connsiteY2" fmla="*/ 5073649 h 5422971"/>
              <a:gd name="connsiteX3" fmla="*/ 216571 w 3864824"/>
              <a:gd name="connsiteY3" fmla="*/ 4247740 h 5422971"/>
              <a:gd name="connsiteX4" fmla="*/ 502322 w 3864824"/>
              <a:gd name="connsiteY4" fmla="*/ 1425883 h 5422971"/>
              <a:gd name="connsiteX5" fmla="*/ 1180133 w 3864824"/>
              <a:gd name="connsiteY5" fmla="*/ 58992 h 5422971"/>
              <a:gd name="connsiteX0" fmla="*/ 1164373 w 3849064"/>
              <a:gd name="connsiteY0" fmla="*/ 58992 h 5422971"/>
              <a:gd name="connsiteX1" fmla="*/ 3770407 w 3849064"/>
              <a:gd name="connsiteY1" fmla="*/ 0 h 5422971"/>
              <a:gd name="connsiteX2" fmla="*/ 3849064 w 3849064"/>
              <a:gd name="connsiteY2" fmla="*/ 5073649 h 5422971"/>
              <a:gd name="connsiteX3" fmla="*/ 200811 w 3849064"/>
              <a:gd name="connsiteY3" fmla="*/ 4247740 h 5422971"/>
              <a:gd name="connsiteX4" fmla="*/ 486562 w 3849064"/>
              <a:gd name="connsiteY4" fmla="*/ 1425883 h 5422971"/>
              <a:gd name="connsiteX5" fmla="*/ 1164373 w 3849064"/>
              <a:gd name="connsiteY5" fmla="*/ 58992 h 5422971"/>
              <a:gd name="connsiteX0" fmla="*/ 1444214 w 4128905"/>
              <a:gd name="connsiteY0" fmla="*/ 58992 h 5344228"/>
              <a:gd name="connsiteX1" fmla="*/ 4050248 w 4128905"/>
              <a:gd name="connsiteY1" fmla="*/ 0 h 5344228"/>
              <a:gd name="connsiteX2" fmla="*/ 4128905 w 4128905"/>
              <a:gd name="connsiteY2" fmla="*/ 5073649 h 5344228"/>
              <a:gd name="connsiteX3" fmla="*/ 175852 w 4128905"/>
              <a:gd name="connsiteY3" fmla="*/ 3687302 h 5344228"/>
              <a:gd name="connsiteX4" fmla="*/ 766403 w 4128905"/>
              <a:gd name="connsiteY4" fmla="*/ 1425883 h 5344228"/>
              <a:gd name="connsiteX5" fmla="*/ 1444214 w 4128905"/>
              <a:gd name="connsiteY5" fmla="*/ 58992 h 5344228"/>
              <a:gd name="connsiteX0" fmla="*/ 1289102 w 3973793"/>
              <a:gd name="connsiteY0" fmla="*/ 58992 h 5358812"/>
              <a:gd name="connsiteX1" fmla="*/ 3895136 w 3973793"/>
              <a:gd name="connsiteY1" fmla="*/ 0 h 5358812"/>
              <a:gd name="connsiteX2" fmla="*/ 3973793 w 3973793"/>
              <a:gd name="connsiteY2" fmla="*/ 5073649 h 5358812"/>
              <a:gd name="connsiteX3" fmla="*/ 20740 w 3973793"/>
              <a:gd name="connsiteY3" fmla="*/ 3687302 h 5358812"/>
              <a:gd name="connsiteX4" fmla="*/ 611291 w 3973793"/>
              <a:gd name="connsiteY4" fmla="*/ 1425883 h 5358812"/>
              <a:gd name="connsiteX5" fmla="*/ 1289102 w 3973793"/>
              <a:gd name="connsiteY5" fmla="*/ 58992 h 5358812"/>
              <a:gd name="connsiteX0" fmla="*/ 1327371 w 4012062"/>
              <a:gd name="connsiteY0" fmla="*/ 58992 h 5296009"/>
              <a:gd name="connsiteX1" fmla="*/ 3933405 w 4012062"/>
              <a:gd name="connsiteY1" fmla="*/ 0 h 5296009"/>
              <a:gd name="connsiteX2" fmla="*/ 4012062 w 4012062"/>
              <a:gd name="connsiteY2" fmla="*/ 5073649 h 5296009"/>
              <a:gd name="connsiteX3" fmla="*/ 19680 w 4012062"/>
              <a:gd name="connsiteY3" fmla="*/ 3028541 h 5296009"/>
              <a:gd name="connsiteX4" fmla="*/ 649560 w 4012062"/>
              <a:gd name="connsiteY4" fmla="*/ 1425883 h 5296009"/>
              <a:gd name="connsiteX5" fmla="*/ 1327371 w 4012062"/>
              <a:gd name="connsiteY5" fmla="*/ 58992 h 5296009"/>
              <a:gd name="connsiteX0" fmla="*/ 1312199 w 3996890"/>
              <a:gd name="connsiteY0" fmla="*/ 58992 h 5367346"/>
              <a:gd name="connsiteX1" fmla="*/ 3918233 w 3996890"/>
              <a:gd name="connsiteY1" fmla="*/ 0 h 5367346"/>
              <a:gd name="connsiteX2" fmla="*/ 3996890 w 3996890"/>
              <a:gd name="connsiteY2" fmla="*/ 5073649 h 5367346"/>
              <a:gd name="connsiteX3" fmla="*/ 4508 w 3996890"/>
              <a:gd name="connsiteY3" fmla="*/ 3028541 h 5367346"/>
              <a:gd name="connsiteX4" fmla="*/ 634388 w 3996890"/>
              <a:gd name="connsiteY4" fmla="*/ 1425883 h 5367346"/>
              <a:gd name="connsiteX5" fmla="*/ 1312199 w 3996890"/>
              <a:gd name="connsiteY5" fmla="*/ 58992 h 5367346"/>
              <a:gd name="connsiteX0" fmla="*/ 1420223 w 4104914"/>
              <a:gd name="connsiteY0" fmla="*/ 58992 h 5402303"/>
              <a:gd name="connsiteX1" fmla="*/ 4026257 w 4104914"/>
              <a:gd name="connsiteY1" fmla="*/ 0 h 5402303"/>
              <a:gd name="connsiteX2" fmla="*/ 4104914 w 4104914"/>
              <a:gd name="connsiteY2" fmla="*/ 5073649 h 5402303"/>
              <a:gd name="connsiteX3" fmla="*/ 4377 w 4104914"/>
              <a:gd name="connsiteY3" fmla="*/ 3284180 h 5402303"/>
              <a:gd name="connsiteX4" fmla="*/ 742412 w 4104914"/>
              <a:gd name="connsiteY4" fmla="*/ 1425883 h 5402303"/>
              <a:gd name="connsiteX5" fmla="*/ 1420223 w 4104914"/>
              <a:gd name="connsiteY5" fmla="*/ 58992 h 5402303"/>
              <a:gd name="connsiteX0" fmla="*/ 1559388 w 4244079"/>
              <a:gd name="connsiteY0" fmla="*/ 58992 h 5305321"/>
              <a:gd name="connsiteX1" fmla="*/ 4165422 w 4244079"/>
              <a:gd name="connsiteY1" fmla="*/ 0 h 5305321"/>
              <a:gd name="connsiteX2" fmla="*/ 4244079 w 4244079"/>
              <a:gd name="connsiteY2" fmla="*/ 5073649 h 5305321"/>
              <a:gd name="connsiteX3" fmla="*/ 143542 w 4244079"/>
              <a:gd name="connsiteY3" fmla="*/ 3284180 h 5305321"/>
              <a:gd name="connsiteX4" fmla="*/ 989732 w 4244079"/>
              <a:gd name="connsiteY4" fmla="*/ 1475045 h 5305321"/>
              <a:gd name="connsiteX5" fmla="*/ 1559388 w 4244079"/>
              <a:gd name="connsiteY5" fmla="*/ 58992 h 5305321"/>
              <a:gd name="connsiteX0" fmla="*/ 1451171 w 4135862"/>
              <a:gd name="connsiteY0" fmla="*/ 58992 h 5360528"/>
              <a:gd name="connsiteX1" fmla="*/ 4057205 w 4135862"/>
              <a:gd name="connsiteY1" fmla="*/ 0 h 5360528"/>
              <a:gd name="connsiteX2" fmla="*/ 4135862 w 4135862"/>
              <a:gd name="connsiteY2" fmla="*/ 5073649 h 5360528"/>
              <a:gd name="connsiteX3" fmla="*/ 153312 w 4135862"/>
              <a:gd name="connsiteY3" fmla="*/ 3834787 h 5360528"/>
              <a:gd name="connsiteX4" fmla="*/ 881515 w 4135862"/>
              <a:gd name="connsiteY4" fmla="*/ 1475045 h 5360528"/>
              <a:gd name="connsiteX5" fmla="*/ 1451171 w 4135862"/>
              <a:gd name="connsiteY5" fmla="*/ 58992 h 5360528"/>
              <a:gd name="connsiteX0" fmla="*/ 1429653 w 4114344"/>
              <a:gd name="connsiteY0" fmla="*/ 58992 h 5368655"/>
              <a:gd name="connsiteX1" fmla="*/ 4035687 w 4114344"/>
              <a:gd name="connsiteY1" fmla="*/ 0 h 5368655"/>
              <a:gd name="connsiteX2" fmla="*/ 4114344 w 4114344"/>
              <a:gd name="connsiteY2" fmla="*/ 5073649 h 5368655"/>
              <a:gd name="connsiteX3" fmla="*/ 131794 w 4114344"/>
              <a:gd name="connsiteY3" fmla="*/ 3834787 h 5368655"/>
              <a:gd name="connsiteX4" fmla="*/ 997648 w 4114344"/>
              <a:gd name="connsiteY4" fmla="*/ 1052258 h 5368655"/>
              <a:gd name="connsiteX5" fmla="*/ 1429653 w 4114344"/>
              <a:gd name="connsiteY5" fmla="*/ 58992 h 5368655"/>
              <a:gd name="connsiteX0" fmla="*/ 1428883 w 4113574"/>
              <a:gd name="connsiteY0" fmla="*/ 58992 h 5368655"/>
              <a:gd name="connsiteX1" fmla="*/ 4034917 w 4113574"/>
              <a:gd name="connsiteY1" fmla="*/ 0 h 5368655"/>
              <a:gd name="connsiteX2" fmla="*/ 4113574 w 4113574"/>
              <a:gd name="connsiteY2" fmla="*/ 5073649 h 5368655"/>
              <a:gd name="connsiteX3" fmla="*/ 131024 w 4113574"/>
              <a:gd name="connsiteY3" fmla="*/ 3834787 h 5368655"/>
              <a:gd name="connsiteX4" fmla="*/ 996878 w 4113574"/>
              <a:gd name="connsiteY4" fmla="*/ 1052258 h 5368655"/>
              <a:gd name="connsiteX5" fmla="*/ 1428883 w 4113574"/>
              <a:gd name="connsiteY5" fmla="*/ 58992 h 5368655"/>
              <a:gd name="connsiteX0" fmla="*/ 1439570 w 4124261"/>
              <a:gd name="connsiteY0" fmla="*/ 58992 h 5368655"/>
              <a:gd name="connsiteX1" fmla="*/ 4045604 w 4124261"/>
              <a:gd name="connsiteY1" fmla="*/ 0 h 5368655"/>
              <a:gd name="connsiteX2" fmla="*/ 4124261 w 4124261"/>
              <a:gd name="connsiteY2" fmla="*/ 5073649 h 5368655"/>
              <a:gd name="connsiteX3" fmla="*/ 141711 w 4124261"/>
              <a:gd name="connsiteY3" fmla="*/ 3834787 h 5368655"/>
              <a:gd name="connsiteX4" fmla="*/ 1007565 w 4124261"/>
              <a:gd name="connsiteY4" fmla="*/ 1052258 h 5368655"/>
              <a:gd name="connsiteX5" fmla="*/ 1439570 w 4124261"/>
              <a:gd name="connsiteY5" fmla="*/ 58992 h 5368655"/>
              <a:gd name="connsiteX0" fmla="*/ 1449692 w 4134383"/>
              <a:gd name="connsiteY0" fmla="*/ 58992 h 5368655"/>
              <a:gd name="connsiteX1" fmla="*/ 4055726 w 4134383"/>
              <a:gd name="connsiteY1" fmla="*/ 0 h 5368655"/>
              <a:gd name="connsiteX2" fmla="*/ 4134383 w 4134383"/>
              <a:gd name="connsiteY2" fmla="*/ 5073649 h 5368655"/>
              <a:gd name="connsiteX3" fmla="*/ 151833 w 4134383"/>
              <a:gd name="connsiteY3" fmla="*/ 3834787 h 5368655"/>
              <a:gd name="connsiteX4" fmla="*/ 1017687 w 4134383"/>
              <a:gd name="connsiteY4" fmla="*/ 1052258 h 5368655"/>
              <a:gd name="connsiteX5" fmla="*/ 1449692 w 4134383"/>
              <a:gd name="connsiteY5" fmla="*/ 58992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098481"/>
              <a:gd name="connsiteX1" fmla="*/ 4042862 w 4121519"/>
              <a:gd name="connsiteY1" fmla="*/ 0 h 5098481"/>
              <a:gd name="connsiteX2" fmla="*/ 4121519 w 4121519"/>
              <a:gd name="connsiteY2" fmla="*/ 5073649 h 5098481"/>
              <a:gd name="connsiteX3" fmla="*/ 138969 w 4121519"/>
              <a:gd name="connsiteY3" fmla="*/ 3834787 h 5098481"/>
              <a:gd name="connsiteX4" fmla="*/ 1004823 w 4121519"/>
              <a:gd name="connsiteY4" fmla="*/ 1052258 h 5098481"/>
              <a:gd name="connsiteX5" fmla="*/ 1957938 w 4121519"/>
              <a:gd name="connsiteY5" fmla="*/ 39328 h 5098481"/>
              <a:gd name="connsiteX0" fmla="*/ 1957328 w 4111077"/>
              <a:gd name="connsiteY0" fmla="*/ 39328 h 5417176"/>
              <a:gd name="connsiteX1" fmla="*/ 4042252 w 4111077"/>
              <a:gd name="connsiteY1" fmla="*/ 0 h 5417176"/>
              <a:gd name="connsiteX2" fmla="*/ 4111077 w 4111077"/>
              <a:gd name="connsiteY2" fmla="*/ 5398114 h 5417176"/>
              <a:gd name="connsiteX3" fmla="*/ 138359 w 4111077"/>
              <a:gd name="connsiteY3" fmla="*/ 3834787 h 5417176"/>
              <a:gd name="connsiteX4" fmla="*/ 1004213 w 4111077"/>
              <a:gd name="connsiteY4" fmla="*/ 1052258 h 5417176"/>
              <a:gd name="connsiteX5" fmla="*/ 1957328 w 4111077"/>
              <a:gd name="connsiteY5" fmla="*/ 39328 h 5417176"/>
              <a:gd name="connsiteX0" fmla="*/ 2456350 w 4118486"/>
              <a:gd name="connsiteY0" fmla="*/ 0 h 5790803"/>
              <a:gd name="connsiteX1" fmla="*/ 4049661 w 4118486"/>
              <a:gd name="connsiteY1" fmla="*/ 373627 h 5790803"/>
              <a:gd name="connsiteX2" fmla="*/ 4118486 w 4118486"/>
              <a:gd name="connsiteY2" fmla="*/ 5771741 h 5790803"/>
              <a:gd name="connsiteX3" fmla="*/ 145768 w 4118486"/>
              <a:gd name="connsiteY3" fmla="*/ 4208414 h 5790803"/>
              <a:gd name="connsiteX4" fmla="*/ 1011622 w 4118486"/>
              <a:gd name="connsiteY4" fmla="*/ 1425885 h 5790803"/>
              <a:gd name="connsiteX5" fmla="*/ 2456350 w 4118486"/>
              <a:gd name="connsiteY5" fmla="*/ 0 h 5790803"/>
              <a:gd name="connsiteX0" fmla="*/ 2445350 w 4107486"/>
              <a:gd name="connsiteY0" fmla="*/ 0 h 5790419"/>
              <a:gd name="connsiteX1" fmla="*/ 4038661 w 4107486"/>
              <a:gd name="connsiteY1" fmla="*/ 373627 h 5790419"/>
              <a:gd name="connsiteX2" fmla="*/ 4107486 w 4107486"/>
              <a:gd name="connsiteY2" fmla="*/ 5771741 h 5790419"/>
              <a:gd name="connsiteX3" fmla="*/ 134768 w 4107486"/>
              <a:gd name="connsiteY3" fmla="*/ 4208414 h 5790419"/>
              <a:gd name="connsiteX4" fmla="*/ 1069448 w 4107486"/>
              <a:gd name="connsiteY4" fmla="*/ 1573368 h 5790419"/>
              <a:gd name="connsiteX5" fmla="*/ 2445350 w 4107486"/>
              <a:gd name="connsiteY5" fmla="*/ 0 h 5790419"/>
              <a:gd name="connsiteX0" fmla="*/ 2432648 w 4094784"/>
              <a:gd name="connsiteY0" fmla="*/ 0 h 5790419"/>
              <a:gd name="connsiteX1" fmla="*/ 4025959 w 4094784"/>
              <a:gd name="connsiteY1" fmla="*/ 373627 h 5790419"/>
              <a:gd name="connsiteX2" fmla="*/ 4094784 w 4094784"/>
              <a:gd name="connsiteY2" fmla="*/ 5771741 h 5790419"/>
              <a:gd name="connsiteX3" fmla="*/ 122066 w 4094784"/>
              <a:gd name="connsiteY3" fmla="*/ 4208414 h 5790419"/>
              <a:gd name="connsiteX4" fmla="*/ 1056746 w 4094784"/>
              <a:gd name="connsiteY4" fmla="*/ 1573368 h 5790419"/>
              <a:gd name="connsiteX5" fmla="*/ 2432648 w 4094784"/>
              <a:gd name="connsiteY5" fmla="*/ 0 h 5790419"/>
              <a:gd name="connsiteX0" fmla="*/ 2436257 w 4098393"/>
              <a:gd name="connsiteY0" fmla="*/ 0 h 5790419"/>
              <a:gd name="connsiteX1" fmla="*/ 4029568 w 4098393"/>
              <a:gd name="connsiteY1" fmla="*/ 373627 h 5790419"/>
              <a:gd name="connsiteX2" fmla="*/ 4098393 w 4098393"/>
              <a:gd name="connsiteY2" fmla="*/ 5771741 h 5790419"/>
              <a:gd name="connsiteX3" fmla="*/ 125675 w 4098393"/>
              <a:gd name="connsiteY3" fmla="*/ 4208414 h 5790419"/>
              <a:gd name="connsiteX4" fmla="*/ 1060355 w 4098393"/>
              <a:gd name="connsiteY4" fmla="*/ 1573368 h 5790419"/>
              <a:gd name="connsiteX5" fmla="*/ 2436257 w 4098393"/>
              <a:gd name="connsiteY5" fmla="*/ 0 h 5790419"/>
              <a:gd name="connsiteX0" fmla="*/ 2435920 w 4098056"/>
              <a:gd name="connsiteY0" fmla="*/ 0 h 5790419"/>
              <a:gd name="connsiteX1" fmla="*/ 4029231 w 4098056"/>
              <a:gd name="connsiteY1" fmla="*/ 373627 h 5790419"/>
              <a:gd name="connsiteX2" fmla="*/ 4098056 w 4098056"/>
              <a:gd name="connsiteY2" fmla="*/ 5771741 h 5790419"/>
              <a:gd name="connsiteX3" fmla="*/ 125338 w 4098056"/>
              <a:gd name="connsiteY3" fmla="*/ 4208414 h 5790419"/>
              <a:gd name="connsiteX4" fmla="*/ 1060018 w 4098056"/>
              <a:gd name="connsiteY4" fmla="*/ 1573368 h 5790419"/>
              <a:gd name="connsiteX5" fmla="*/ 2435920 w 4098056"/>
              <a:gd name="connsiteY5" fmla="*/ 0 h 579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98056" h="5790419">
                <a:moveTo>
                  <a:pt x="2435920" y="0"/>
                </a:moveTo>
                <a:lnTo>
                  <a:pt x="4029231" y="373627"/>
                </a:lnTo>
                <a:cubicBezTo>
                  <a:pt x="4048895" y="1265153"/>
                  <a:pt x="4078392" y="4880215"/>
                  <a:pt x="4098056" y="5771741"/>
                </a:cubicBezTo>
                <a:cubicBezTo>
                  <a:pt x="3022982" y="5942201"/>
                  <a:pt x="631678" y="4908143"/>
                  <a:pt x="125338" y="4208414"/>
                </a:cubicBezTo>
                <a:cubicBezTo>
                  <a:pt x="-381002" y="3508685"/>
                  <a:pt x="792731" y="2608583"/>
                  <a:pt x="1060018" y="1573368"/>
                </a:cubicBezTo>
                <a:cubicBezTo>
                  <a:pt x="1344246" y="472540"/>
                  <a:pt x="1949244" y="185207"/>
                  <a:pt x="2435920" y="0"/>
                </a:cubicBezTo>
                <a:close/>
              </a:path>
            </a:pathLst>
          </a:custGeom>
          <a:solidFill>
            <a:schemeClr val="bg1"/>
          </a:solidFill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9A6E8D80-C4BB-B591-6796-DEB25F539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56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rt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EDB582A3-D5FD-B9DD-6A6B-6EAA2101A098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761914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887" y="2174382"/>
            <a:ext cx="7886700" cy="2545216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ts val="5500"/>
              </a:lnSpc>
              <a:spcBef>
                <a:spcPts val="0"/>
              </a:spcBef>
              <a:defRPr b="1" i="0" spc="3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Hallo und</a:t>
            </a:r>
            <a:br>
              <a:rPr lang="de-DE" dirty="0"/>
            </a:br>
            <a:r>
              <a:rPr lang="de-DE" dirty="0"/>
              <a:t>guten Morgen</a:t>
            </a:r>
            <a:br>
              <a:rPr lang="de-DE" dirty="0"/>
            </a:br>
            <a:r>
              <a:rPr lang="de-DE" dirty="0"/>
              <a:t>Startseite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DB6CA37-654A-EA2D-3096-7AFEE2FD3C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7533" y="-97718"/>
            <a:ext cx="9360410" cy="1441888"/>
          </a:xfrm>
          <a:custGeom>
            <a:avLst/>
            <a:gdLst>
              <a:gd name="connsiteX0" fmla="*/ 0 w 2655195"/>
              <a:gd name="connsiteY0" fmla="*/ 0 h 1809340"/>
              <a:gd name="connsiteX1" fmla="*/ 2655195 w 2655195"/>
              <a:gd name="connsiteY1" fmla="*/ 0 h 1809340"/>
              <a:gd name="connsiteX2" fmla="*/ 2655195 w 2655195"/>
              <a:gd name="connsiteY2" fmla="*/ 1809340 h 1809340"/>
              <a:gd name="connsiteX3" fmla="*/ 0 w 2655195"/>
              <a:gd name="connsiteY3" fmla="*/ 1809340 h 1809340"/>
              <a:gd name="connsiteX4" fmla="*/ 0 w 2655195"/>
              <a:gd name="connsiteY4" fmla="*/ 0 h 1809340"/>
              <a:gd name="connsiteX0" fmla="*/ 0 w 2655195"/>
              <a:gd name="connsiteY0" fmla="*/ 0 h 2123972"/>
              <a:gd name="connsiteX1" fmla="*/ 2655195 w 2655195"/>
              <a:gd name="connsiteY1" fmla="*/ 0 h 2123972"/>
              <a:gd name="connsiteX2" fmla="*/ 2114421 w 2655195"/>
              <a:gd name="connsiteY2" fmla="*/ 2123972 h 2123972"/>
              <a:gd name="connsiteX3" fmla="*/ 0 w 2655195"/>
              <a:gd name="connsiteY3" fmla="*/ 1809340 h 2123972"/>
              <a:gd name="connsiteX4" fmla="*/ 0 w 2655195"/>
              <a:gd name="connsiteY4" fmla="*/ 0 h 2123972"/>
              <a:gd name="connsiteX0" fmla="*/ 629265 w 3284460"/>
              <a:gd name="connsiteY0" fmla="*/ 0 h 2123972"/>
              <a:gd name="connsiteX1" fmla="*/ 3284460 w 3284460"/>
              <a:gd name="connsiteY1" fmla="*/ 0 h 2123972"/>
              <a:gd name="connsiteX2" fmla="*/ 2743686 w 3284460"/>
              <a:gd name="connsiteY2" fmla="*/ 2123972 h 2123972"/>
              <a:gd name="connsiteX3" fmla="*/ 0 w 3284460"/>
              <a:gd name="connsiteY3" fmla="*/ 1189908 h 2123972"/>
              <a:gd name="connsiteX4" fmla="*/ 629265 w 3284460"/>
              <a:gd name="connsiteY4" fmla="*/ 0 h 2123972"/>
              <a:gd name="connsiteX0" fmla="*/ 747252 w 3284460"/>
              <a:gd name="connsiteY0" fmla="*/ 0 h 3077701"/>
              <a:gd name="connsiteX1" fmla="*/ 3284460 w 3284460"/>
              <a:gd name="connsiteY1" fmla="*/ 953729 h 3077701"/>
              <a:gd name="connsiteX2" fmla="*/ 2743686 w 3284460"/>
              <a:gd name="connsiteY2" fmla="*/ 3077701 h 3077701"/>
              <a:gd name="connsiteX3" fmla="*/ 0 w 3284460"/>
              <a:gd name="connsiteY3" fmla="*/ 2143637 h 3077701"/>
              <a:gd name="connsiteX4" fmla="*/ 747252 w 3284460"/>
              <a:gd name="connsiteY4" fmla="*/ 0 h 3077701"/>
              <a:gd name="connsiteX0" fmla="*/ 747252 w 3254964"/>
              <a:gd name="connsiteY0" fmla="*/ 29496 h 3107197"/>
              <a:gd name="connsiteX1" fmla="*/ 3254964 w 3254964"/>
              <a:gd name="connsiteY1" fmla="*/ 0 h 3107197"/>
              <a:gd name="connsiteX2" fmla="*/ 2743686 w 3254964"/>
              <a:gd name="connsiteY2" fmla="*/ 3107197 h 3107197"/>
              <a:gd name="connsiteX3" fmla="*/ 0 w 3254964"/>
              <a:gd name="connsiteY3" fmla="*/ 2173133 h 3107197"/>
              <a:gd name="connsiteX4" fmla="*/ 747252 w 3254964"/>
              <a:gd name="connsiteY4" fmla="*/ 29496 h 3107197"/>
              <a:gd name="connsiteX0" fmla="*/ 747252 w 3382782"/>
              <a:gd name="connsiteY0" fmla="*/ 29496 h 2576255"/>
              <a:gd name="connsiteX1" fmla="*/ 3254964 w 3382782"/>
              <a:gd name="connsiteY1" fmla="*/ 0 h 2576255"/>
              <a:gd name="connsiteX2" fmla="*/ 3382782 w 3382782"/>
              <a:gd name="connsiteY2" fmla="*/ 2576255 h 2576255"/>
              <a:gd name="connsiteX3" fmla="*/ 0 w 3382782"/>
              <a:gd name="connsiteY3" fmla="*/ 2173133 h 2576255"/>
              <a:gd name="connsiteX4" fmla="*/ 747252 w 3382782"/>
              <a:gd name="connsiteY4" fmla="*/ 29496 h 2576255"/>
              <a:gd name="connsiteX0" fmla="*/ 747252 w 3382782"/>
              <a:gd name="connsiteY0" fmla="*/ 127819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127819 h 2674578"/>
              <a:gd name="connsiteX0" fmla="*/ 747252 w 3382782"/>
              <a:gd name="connsiteY0" fmla="*/ 29496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29496 h 2674578"/>
              <a:gd name="connsiteX0" fmla="*/ 747252 w 3382782"/>
              <a:gd name="connsiteY0" fmla="*/ 29496 h 2811685"/>
              <a:gd name="connsiteX1" fmla="*/ 3323790 w 3382782"/>
              <a:gd name="connsiteY1" fmla="*/ 0 h 2811685"/>
              <a:gd name="connsiteX2" fmla="*/ 3382782 w 3382782"/>
              <a:gd name="connsiteY2" fmla="*/ 2674578 h 2811685"/>
              <a:gd name="connsiteX3" fmla="*/ 0 w 3382782"/>
              <a:gd name="connsiteY3" fmla="*/ 2271456 h 2811685"/>
              <a:gd name="connsiteX4" fmla="*/ 747252 w 3382782"/>
              <a:gd name="connsiteY4" fmla="*/ 29496 h 2811685"/>
              <a:gd name="connsiteX0" fmla="*/ 798402 w 3433932"/>
              <a:gd name="connsiteY0" fmla="*/ 29496 h 2811685"/>
              <a:gd name="connsiteX1" fmla="*/ 3374940 w 3433932"/>
              <a:gd name="connsiteY1" fmla="*/ 0 h 2811685"/>
              <a:gd name="connsiteX2" fmla="*/ 3433932 w 3433932"/>
              <a:gd name="connsiteY2" fmla="*/ 2674578 h 2811685"/>
              <a:gd name="connsiteX3" fmla="*/ 51150 w 3433932"/>
              <a:gd name="connsiteY3" fmla="*/ 2271456 h 2811685"/>
              <a:gd name="connsiteX4" fmla="*/ 798402 w 3433932"/>
              <a:gd name="connsiteY4" fmla="*/ 29496 h 2811685"/>
              <a:gd name="connsiteX0" fmla="*/ 910732 w 3546262"/>
              <a:gd name="connsiteY0" fmla="*/ 29496 h 2770660"/>
              <a:gd name="connsiteX1" fmla="*/ 3487270 w 3546262"/>
              <a:gd name="connsiteY1" fmla="*/ 0 h 2770660"/>
              <a:gd name="connsiteX2" fmla="*/ 3546262 w 3546262"/>
              <a:gd name="connsiteY2" fmla="*/ 2674578 h 2770660"/>
              <a:gd name="connsiteX3" fmla="*/ 45493 w 3546262"/>
              <a:gd name="connsiteY3" fmla="*/ 2202630 h 2770660"/>
              <a:gd name="connsiteX4" fmla="*/ 910732 w 3546262"/>
              <a:gd name="connsiteY4" fmla="*/ 29496 h 2770660"/>
              <a:gd name="connsiteX0" fmla="*/ 910732 w 3546262"/>
              <a:gd name="connsiteY0" fmla="*/ 29496 h 2843898"/>
              <a:gd name="connsiteX1" fmla="*/ 3487270 w 3546262"/>
              <a:gd name="connsiteY1" fmla="*/ 0 h 2843898"/>
              <a:gd name="connsiteX2" fmla="*/ 3546262 w 3546262"/>
              <a:gd name="connsiteY2" fmla="*/ 2674578 h 2843898"/>
              <a:gd name="connsiteX3" fmla="*/ 45493 w 3546262"/>
              <a:gd name="connsiteY3" fmla="*/ 2202630 h 2843898"/>
              <a:gd name="connsiteX4" fmla="*/ 910732 w 3546262"/>
              <a:gd name="connsiteY4" fmla="*/ 29496 h 2843898"/>
              <a:gd name="connsiteX0" fmla="*/ 893616 w 3529146"/>
              <a:gd name="connsiteY0" fmla="*/ 29496 h 2906677"/>
              <a:gd name="connsiteX1" fmla="*/ 3470154 w 3529146"/>
              <a:gd name="connsiteY1" fmla="*/ 0 h 2906677"/>
              <a:gd name="connsiteX2" fmla="*/ 3529146 w 3529146"/>
              <a:gd name="connsiteY2" fmla="*/ 2674578 h 2906677"/>
              <a:gd name="connsiteX3" fmla="*/ 28377 w 3529146"/>
              <a:gd name="connsiteY3" fmla="*/ 2202630 h 2906677"/>
              <a:gd name="connsiteX4" fmla="*/ 893616 w 3529146"/>
              <a:gd name="connsiteY4" fmla="*/ 29496 h 2906677"/>
              <a:gd name="connsiteX0" fmla="*/ 891764 w 3527294"/>
              <a:gd name="connsiteY0" fmla="*/ 29496 h 2906677"/>
              <a:gd name="connsiteX1" fmla="*/ 3468302 w 3527294"/>
              <a:gd name="connsiteY1" fmla="*/ 0 h 2906677"/>
              <a:gd name="connsiteX2" fmla="*/ 3527294 w 3527294"/>
              <a:gd name="connsiteY2" fmla="*/ 2674578 h 2906677"/>
              <a:gd name="connsiteX3" fmla="*/ 26525 w 3527294"/>
              <a:gd name="connsiteY3" fmla="*/ 2202630 h 2906677"/>
              <a:gd name="connsiteX4" fmla="*/ 891764 w 3527294"/>
              <a:gd name="connsiteY4" fmla="*/ 29496 h 2906677"/>
              <a:gd name="connsiteX0" fmla="*/ 891764 w 3527294"/>
              <a:gd name="connsiteY0" fmla="*/ 29496 h 3152542"/>
              <a:gd name="connsiteX1" fmla="*/ 3468302 w 3527294"/>
              <a:gd name="connsiteY1" fmla="*/ 0 h 3152542"/>
              <a:gd name="connsiteX2" fmla="*/ 3527294 w 3527294"/>
              <a:gd name="connsiteY2" fmla="*/ 2674578 h 3152542"/>
              <a:gd name="connsiteX3" fmla="*/ 26525 w 3527294"/>
              <a:gd name="connsiteY3" fmla="*/ 2202630 h 3152542"/>
              <a:gd name="connsiteX4" fmla="*/ 891764 w 3527294"/>
              <a:gd name="connsiteY4" fmla="*/ 29496 h 3152542"/>
              <a:gd name="connsiteX0" fmla="*/ 910923 w 3546453"/>
              <a:gd name="connsiteY0" fmla="*/ 29496 h 3135223"/>
              <a:gd name="connsiteX1" fmla="*/ 3487461 w 3546453"/>
              <a:gd name="connsiteY1" fmla="*/ 0 h 3135223"/>
              <a:gd name="connsiteX2" fmla="*/ 3546453 w 3546453"/>
              <a:gd name="connsiteY2" fmla="*/ 2674578 h 3135223"/>
              <a:gd name="connsiteX3" fmla="*/ 26019 w 3546453"/>
              <a:gd name="connsiteY3" fmla="*/ 2143637 h 3135223"/>
              <a:gd name="connsiteX4" fmla="*/ 910923 w 3546453"/>
              <a:gd name="connsiteY4" fmla="*/ 29496 h 3135223"/>
              <a:gd name="connsiteX0" fmla="*/ 900395 w 3535925"/>
              <a:gd name="connsiteY0" fmla="*/ 29496 h 3135225"/>
              <a:gd name="connsiteX1" fmla="*/ 3476933 w 3535925"/>
              <a:gd name="connsiteY1" fmla="*/ 0 h 3135225"/>
              <a:gd name="connsiteX2" fmla="*/ 3535925 w 3535925"/>
              <a:gd name="connsiteY2" fmla="*/ 2674578 h 3135225"/>
              <a:gd name="connsiteX3" fmla="*/ 15491 w 3535925"/>
              <a:gd name="connsiteY3" fmla="*/ 2143637 h 3135225"/>
              <a:gd name="connsiteX4" fmla="*/ 900395 w 3535925"/>
              <a:gd name="connsiteY4" fmla="*/ 29496 h 3135225"/>
              <a:gd name="connsiteX0" fmla="*/ 977865 w 3613395"/>
              <a:gd name="connsiteY0" fmla="*/ 29496 h 3124242"/>
              <a:gd name="connsiteX1" fmla="*/ 3554403 w 3613395"/>
              <a:gd name="connsiteY1" fmla="*/ 0 h 3124242"/>
              <a:gd name="connsiteX2" fmla="*/ 3613395 w 3613395"/>
              <a:gd name="connsiteY2" fmla="*/ 2674578 h 3124242"/>
              <a:gd name="connsiteX3" fmla="*/ 14303 w 3613395"/>
              <a:gd name="connsiteY3" fmla="*/ 2104308 h 3124242"/>
              <a:gd name="connsiteX4" fmla="*/ 977865 w 3613395"/>
              <a:gd name="connsiteY4" fmla="*/ 29496 h 3124242"/>
              <a:gd name="connsiteX0" fmla="*/ 977865 w 3633060"/>
              <a:gd name="connsiteY0" fmla="*/ 29496 h 5246658"/>
              <a:gd name="connsiteX1" fmla="*/ 3554403 w 3633060"/>
              <a:gd name="connsiteY1" fmla="*/ 0 h 5246658"/>
              <a:gd name="connsiteX2" fmla="*/ 3633060 w 3633060"/>
              <a:gd name="connsiteY2" fmla="*/ 5073649 h 5246658"/>
              <a:gd name="connsiteX3" fmla="*/ 14303 w 3633060"/>
              <a:gd name="connsiteY3" fmla="*/ 2104308 h 5246658"/>
              <a:gd name="connsiteX4" fmla="*/ 977865 w 3633060"/>
              <a:gd name="connsiteY4" fmla="*/ 29496 h 5246658"/>
              <a:gd name="connsiteX0" fmla="*/ 1328153 w 3983348"/>
              <a:gd name="connsiteY0" fmla="*/ 29496 h 5345277"/>
              <a:gd name="connsiteX1" fmla="*/ 3904691 w 3983348"/>
              <a:gd name="connsiteY1" fmla="*/ 0 h 5345277"/>
              <a:gd name="connsiteX2" fmla="*/ 3983348 w 3983348"/>
              <a:gd name="connsiteY2" fmla="*/ 5073649 h 5345277"/>
              <a:gd name="connsiteX3" fmla="*/ 10630 w 3983348"/>
              <a:gd name="connsiteY3" fmla="*/ 3490656 h 5345277"/>
              <a:gd name="connsiteX4" fmla="*/ 1328153 w 3983348"/>
              <a:gd name="connsiteY4" fmla="*/ 29496 h 5345277"/>
              <a:gd name="connsiteX0" fmla="*/ 1328153 w 3983348"/>
              <a:gd name="connsiteY0" fmla="*/ 29496 h 5387987"/>
              <a:gd name="connsiteX1" fmla="*/ 3904691 w 3983348"/>
              <a:gd name="connsiteY1" fmla="*/ 0 h 5387987"/>
              <a:gd name="connsiteX2" fmla="*/ 3983348 w 3983348"/>
              <a:gd name="connsiteY2" fmla="*/ 5073649 h 5387987"/>
              <a:gd name="connsiteX3" fmla="*/ 10630 w 3983348"/>
              <a:gd name="connsiteY3" fmla="*/ 3490656 h 5387987"/>
              <a:gd name="connsiteX4" fmla="*/ 1328153 w 3983348"/>
              <a:gd name="connsiteY4" fmla="*/ 29496 h 5387987"/>
              <a:gd name="connsiteX0" fmla="*/ 1328153 w 3983348"/>
              <a:gd name="connsiteY0" fmla="*/ 29496 h 5383874"/>
              <a:gd name="connsiteX1" fmla="*/ 3904691 w 3983348"/>
              <a:gd name="connsiteY1" fmla="*/ 0 h 5383874"/>
              <a:gd name="connsiteX2" fmla="*/ 3983348 w 3983348"/>
              <a:gd name="connsiteY2" fmla="*/ 5073649 h 5383874"/>
              <a:gd name="connsiteX3" fmla="*/ 10630 w 3983348"/>
              <a:gd name="connsiteY3" fmla="*/ 3490656 h 5383874"/>
              <a:gd name="connsiteX4" fmla="*/ 1328153 w 3983348"/>
              <a:gd name="connsiteY4" fmla="*/ 29496 h 5383874"/>
              <a:gd name="connsiteX0" fmla="*/ 1322270 w 3977465"/>
              <a:gd name="connsiteY0" fmla="*/ 29496 h 5389720"/>
              <a:gd name="connsiteX1" fmla="*/ 3898808 w 3977465"/>
              <a:gd name="connsiteY1" fmla="*/ 0 h 5389720"/>
              <a:gd name="connsiteX2" fmla="*/ 3977465 w 3977465"/>
              <a:gd name="connsiteY2" fmla="*/ 5073649 h 5389720"/>
              <a:gd name="connsiteX3" fmla="*/ 4747 w 3977465"/>
              <a:gd name="connsiteY3" fmla="*/ 3490656 h 5389720"/>
              <a:gd name="connsiteX4" fmla="*/ 1322270 w 3977465"/>
              <a:gd name="connsiteY4" fmla="*/ 29496 h 5389720"/>
              <a:gd name="connsiteX0" fmla="*/ 1165450 w 4076283"/>
              <a:gd name="connsiteY0" fmla="*/ 29496 h 5346160"/>
              <a:gd name="connsiteX1" fmla="*/ 3997626 w 4076283"/>
              <a:gd name="connsiteY1" fmla="*/ 0 h 5346160"/>
              <a:gd name="connsiteX2" fmla="*/ 4076283 w 4076283"/>
              <a:gd name="connsiteY2" fmla="*/ 5073649 h 5346160"/>
              <a:gd name="connsiteX3" fmla="*/ 103565 w 4076283"/>
              <a:gd name="connsiteY3" fmla="*/ 3490656 h 5346160"/>
              <a:gd name="connsiteX4" fmla="*/ 1165450 w 4076283"/>
              <a:gd name="connsiteY4" fmla="*/ 29496 h 5346160"/>
              <a:gd name="connsiteX0" fmla="*/ 1161670 w 4072503"/>
              <a:gd name="connsiteY0" fmla="*/ 29496 h 5346160"/>
              <a:gd name="connsiteX1" fmla="*/ 3993846 w 4072503"/>
              <a:gd name="connsiteY1" fmla="*/ 0 h 5346160"/>
              <a:gd name="connsiteX2" fmla="*/ 4072503 w 4072503"/>
              <a:gd name="connsiteY2" fmla="*/ 5073649 h 5346160"/>
              <a:gd name="connsiteX3" fmla="*/ 99785 w 4072503"/>
              <a:gd name="connsiteY3" fmla="*/ 3490656 h 5346160"/>
              <a:gd name="connsiteX4" fmla="*/ 1161670 w 4072503"/>
              <a:gd name="connsiteY4" fmla="*/ 29496 h 5346160"/>
              <a:gd name="connsiteX0" fmla="*/ 1161670 w 4072503"/>
              <a:gd name="connsiteY0" fmla="*/ 29496 h 5370955"/>
              <a:gd name="connsiteX1" fmla="*/ 3993846 w 4072503"/>
              <a:gd name="connsiteY1" fmla="*/ 0 h 5370955"/>
              <a:gd name="connsiteX2" fmla="*/ 4072503 w 4072503"/>
              <a:gd name="connsiteY2" fmla="*/ 5073649 h 5370955"/>
              <a:gd name="connsiteX3" fmla="*/ 99785 w 4072503"/>
              <a:gd name="connsiteY3" fmla="*/ 3697134 h 5370955"/>
              <a:gd name="connsiteX4" fmla="*/ 1161670 w 4072503"/>
              <a:gd name="connsiteY4" fmla="*/ 29496 h 5370955"/>
              <a:gd name="connsiteX0" fmla="*/ 1022917 w 4091066"/>
              <a:gd name="connsiteY0" fmla="*/ 29496 h 5370955"/>
              <a:gd name="connsiteX1" fmla="*/ 4012409 w 4091066"/>
              <a:gd name="connsiteY1" fmla="*/ 0 h 5370955"/>
              <a:gd name="connsiteX2" fmla="*/ 4091066 w 4091066"/>
              <a:gd name="connsiteY2" fmla="*/ 5073649 h 5370955"/>
              <a:gd name="connsiteX3" fmla="*/ 118348 w 4091066"/>
              <a:gd name="connsiteY3" fmla="*/ 3697134 h 5370955"/>
              <a:gd name="connsiteX4" fmla="*/ 1022917 w 4091066"/>
              <a:gd name="connsiteY4" fmla="*/ 29496 h 5370955"/>
              <a:gd name="connsiteX0" fmla="*/ 1031270 w 4099419"/>
              <a:gd name="connsiteY0" fmla="*/ 29496 h 5370955"/>
              <a:gd name="connsiteX1" fmla="*/ 4020762 w 4099419"/>
              <a:gd name="connsiteY1" fmla="*/ 0 h 5370955"/>
              <a:gd name="connsiteX2" fmla="*/ 4099419 w 4099419"/>
              <a:gd name="connsiteY2" fmla="*/ 5073649 h 5370955"/>
              <a:gd name="connsiteX3" fmla="*/ 126701 w 4099419"/>
              <a:gd name="connsiteY3" fmla="*/ 3697134 h 5370955"/>
              <a:gd name="connsiteX4" fmla="*/ 1031270 w 4099419"/>
              <a:gd name="connsiteY4" fmla="*/ 29496 h 5370955"/>
              <a:gd name="connsiteX0" fmla="*/ 1290791 w 4063972"/>
              <a:gd name="connsiteY0" fmla="*/ 29496 h 5370955"/>
              <a:gd name="connsiteX1" fmla="*/ 3985315 w 4063972"/>
              <a:gd name="connsiteY1" fmla="*/ 0 h 5370955"/>
              <a:gd name="connsiteX2" fmla="*/ 4063972 w 4063972"/>
              <a:gd name="connsiteY2" fmla="*/ 5073649 h 5370955"/>
              <a:gd name="connsiteX3" fmla="*/ 91254 w 4063972"/>
              <a:gd name="connsiteY3" fmla="*/ 3697134 h 5370955"/>
              <a:gd name="connsiteX4" fmla="*/ 1290791 w 4063972"/>
              <a:gd name="connsiteY4" fmla="*/ 29496 h 5370955"/>
              <a:gd name="connsiteX0" fmla="*/ 1289840 w 4063021"/>
              <a:gd name="connsiteY0" fmla="*/ 29496 h 5370955"/>
              <a:gd name="connsiteX1" fmla="*/ 3984364 w 4063021"/>
              <a:gd name="connsiteY1" fmla="*/ 0 h 5370955"/>
              <a:gd name="connsiteX2" fmla="*/ 4063021 w 4063021"/>
              <a:gd name="connsiteY2" fmla="*/ 5073649 h 5370955"/>
              <a:gd name="connsiteX3" fmla="*/ 90303 w 4063021"/>
              <a:gd name="connsiteY3" fmla="*/ 3697134 h 5370955"/>
              <a:gd name="connsiteX4" fmla="*/ 1289840 w 4063021"/>
              <a:gd name="connsiteY4" fmla="*/ 29496 h 5370955"/>
              <a:gd name="connsiteX0" fmla="*/ 1359046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359046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62630 w 4137489"/>
              <a:gd name="connsiteY0" fmla="*/ 29496 h 5349207"/>
              <a:gd name="connsiteX1" fmla="*/ 4058832 w 4137489"/>
              <a:gd name="connsiteY1" fmla="*/ 0 h 5349207"/>
              <a:gd name="connsiteX2" fmla="*/ 4137489 w 4137489"/>
              <a:gd name="connsiteY2" fmla="*/ 5073649 h 5349207"/>
              <a:gd name="connsiteX3" fmla="*/ 164771 w 4137489"/>
              <a:gd name="connsiteY3" fmla="*/ 3697134 h 5349207"/>
              <a:gd name="connsiteX4" fmla="*/ 814316 w 4137489"/>
              <a:gd name="connsiteY4" fmla="*/ 1199741 h 5349207"/>
              <a:gd name="connsiteX5" fmla="*/ 1462630 w 4137489"/>
              <a:gd name="connsiteY5" fmla="*/ 29496 h 5349207"/>
              <a:gd name="connsiteX0" fmla="*/ 1460567 w 4135426"/>
              <a:gd name="connsiteY0" fmla="*/ 29496 h 5349207"/>
              <a:gd name="connsiteX1" fmla="*/ 4056769 w 4135426"/>
              <a:gd name="connsiteY1" fmla="*/ 0 h 5349207"/>
              <a:gd name="connsiteX2" fmla="*/ 4135426 w 4135426"/>
              <a:gd name="connsiteY2" fmla="*/ 5073649 h 5349207"/>
              <a:gd name="connsiteX3" fmla="*/ 162708 w 4135426"/>
              <a:gd name="connsiteY3" fmla="*/ 3697134 h 5349207"/>
              <a:gd name="connsiteX4" fmla="*/ 812253 w 4135426"/>
              <a:gd name="connsiteY4" fmla="*/ 1199741 h 5349207"/>
              <a:gd name="connsiteX5" fmla="*/ 1460567 w 4135426"/>
              <a:gd name="connsiteY5" fmla="*/ 29496 h 5349207"/>
              <a:gd name="connsiteX0" fmla="*/ 1472363 w 4147222"/>
              <a:gd name="connsiteY0" fmla="*/ 29496 h 5349207"/>
              <a:gd name="connsiteX1" fmla="*/ 4068565 w 4147222"/>
              <a:gd name="connsiteY1" fmla="*/ 0 h 5349207"/>
              <a:gd name="connsiteX2" fmla="*/ 4147222 w 4147222"/>
              <a:gd name="connsiteY2" fmla="*/ 5073649 h 5349207"/>
              <a:gd name="connsiteX3" fmla="*/ 174504 w 4147222"/>
              <a:gd name="connsiteY3" fmla="*/ 3697134 h 5349207"/>
              <a:gd name="connsiteX4" fmla="*/ 824049 w 4147222"/>
              <a:gd name="connsiteY4" fmla="*/ 1199741 h 5349207"/>
              <a:gd name="connsiteX5" fmla="*/ 1472363 w 4147222"/>
              <a:gd name="connsiteY5" fmla="*/ 29496 h 5349207"/>
              <a:gd name="connsiteX0" fmla="*/ 1501636 w 4176495"/>
              <a:gd name="connsiteY0" fmla="*/ 29496 h 5341679"/>
              <a:gd name="connsiteX1" fmla="*/ 4097838 w 4176495"/>
              <a:gd name="connsiteY1" fmla="*/ 0 h 5341679"/>
              <a:gd name="connsiteX2" fmla="*/ 4176495 w 4176495"/>
              <a:gd name="connsiteY2" fmla="*/ 5073649 h 5341679"/>
              <a:gd name="connsiteX3" fmla="*/ 203777 w 4176495"/>
              <a:gd name="connsiteY3" fmla="*/ 3697134 h 5341679"/>
              <a:gd name="connsiteX4" fmla="*/ 715670 w 4176495"/>
              <a:gd name="connsiteY4" fmla="*/ 1642193 h 5341679"/>
              <a:gd name="connsiteX5" fmla="*/ 1501636 w 4176495"/>
              <a:gd name="connsiteY5" fmla="*/ 29496 h 5341679"/>
              <a:gd name="connsiteX0" fmla="*/ 1218194 w 3893053"/>
              <a:gd name="connsiteY0" fmla="*/ 29496 h 5417309"/>
              <a:gd name="connsiteX1" fmla="*/ 3814396 w 3893053"/>
              <a:gd name="connsiteY1" fmla="*/ 0 h 5417309"/>
              <a:gd name="connsiteX2" fmla="*/ 3893053 w 3893053"/>
              <a:gd name="connsiteY2" fmla="*/ 5073649 h 5417309"/>
              <a:gd name="connsiteX3" fmla="*/ 244800 w 3893053"/>
              <a:gd name="connsiteY3" fmla="*/ 4247740 h 5417309"/>
              <a:gd name="connsiteX4" fmla="*/ 432228 w 3893053"/>
              <a:gd name="connsiteY4" fmla="*/ 1642193 h 5417309"/>
              <a:gd name="connsiteX5" fmla="*/ 1218194 w 3893053"/>
              <a:gd name="connsiteY5" fmla="*/ 29496 h 5417309"/>
              <a:gd name="connsiteX0" fmla="*/ 1375163 w 4050022"/>
              <a:gd name="connsiteY0" fmla="*/ 29496 h 5422297"/>
              <a:gd name="connsiteX1" fmla="*/ 3971365 w 4050022"/>
              <a:gd name="connsiteY1" fmla="*/ 0 h 5422297"/>
              <a:gd name="connsiteX2" fmla="*/ 4050022 w 4050022"/>
              <a:gd name="connsiteY2" fmla="*/ 5073649 h 5422297"/>
              <a:gd name="connsiteX3" fmla="*/ 401769 w 4050022"/>
              <a:gd name="connsiteY3" fmla="*/ 4247740 h 5422297"/>
              <a:gd name="connsiteX4" fmla="*/ 589197 w 4050022"/>
              <a:gd name="connsiteY4" fmla="*/ 1642193 h 5422297"/>
              <a:gd name="connsiteX5" fmla="*/ 1375163 w 4050022"/>
              <a:gd name="connsiteY5" fmla="*/ 29496 h 5422297"/>
              <a:gd name="connsiteX0" fmla="*/ 1387912 w 4062771"/>
              <a:gd name="connsiteY0" fmla="*/ 29496 h 5422297"/>
              <a:gd name="connsiteX1" fmla="*/ 3984114 w 4062771"/>
              <a:gd name="connsiteY1" fmla="*/ 0 h 5422297"/>
              <a:gd name="connsiteX2" fmla="*/ 4062771 w 4062771"/>
              <a:gd name="connsiteY2" fmla="*/ 5073649 h 5422297"/>
              <a:gd name="connsiteX3" fmla="*/ 414518 w 4062771"/>
              <a:gd name="connsiteY3" fmla="*/ 4247740 h 5422297"/>
              <a:gd name="connsiteX4" fmla="*/ 601946 w 4062771"/>
              <a:gd name="connsiteY4" fmla="*/ 1642193 h 5422297"/>
              <a:gd name="connsiteX5" fmla="*/ 1387912 w 4062771"/>
              <a:gd name="connsiteY5" fmla="*/ 29496 h 5422297"/>
              <a:gd name="connsiteX0" fmla="*/ 1218239 w 3893098"/>
              <a:gd name="connsiteY0" fmla="*/ 29496 h 5415537"/>
              <a:gd name="connsiteX1" fmla="*/ 3814441 w 3893098"/>
              <a:gd name="connsiteY1" fmla="*/ 0 h 5415537"/>
              <a:gd name="connsiteX2" fmla="*/ 3893098 w 3893098"/>
              <a:gd name="connsiteY2" fmla="*/ 5073649 h 5415537"/>
              <a:gd name="connsiteX3" fmla="*/ 244845 w 3893098"/>
              <a:gd name="connsiteY3" fmla="*/ 4247740 h 5415537"/>
              <a:gd name="connsiteX4" fmla="*/ 471602 w 3893098"/>
              <a:gd name="connsiteY4" fmla="*/ 1711018 h 5415537"/>
              <a:gd name="connsiteX5" fmla="*/ 1218239 w 3893098"/>
              <a:gd name="connsiteY5" fmla="*/ 29496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19141 w 3826852"/>
              <a:gd name="connsiteY0" fmla="*/ 39328 h 5437500"/>
              <a:gd name="connsiteX1" fmla="*/ 3748195 w 3826852"/>
              <a:gd name="connsiteY1" fmla="*/ 0 h 5437500"/>
              <a:gd name="connsiteX2" fmla="*/ 3826852 w 3826852"/>
              <a:gd name="connsiteY2" fmla="*/ 5073649 h 5437500"/>
              <a:gd name="connsiteX3" fmla="*/ 178599 w 3826852"/>
              <a:gd name="connsiteY3" fmla="*/ 4247740 h 5437500"/>
              <a:gd name="connsiteX4" fmla="*/ 641330 w 3826852"/>
              <a:gd name="connsiteY4" fmla="*/ 894941 h 5437500"/>
              <a:gd name="connsiteX5" fmla="*/ 1319141 w 3826852"/>
              <a:gd name="connsiteY5" fmla="*/ 39328 h 5437500"/>
              <a:gd name="connsiteX0" fmla="*/ 1328863 w 3836574"/>
              <a:gd name="connsiteY0" fmla="*/ 39328 h 5437500"/>
              <a:gd name="connsiteX1" fmla="*/ 3757917 w 3836574"/>
              <a:gd name="connsiteY1" fmla="*/ 0 h 5437500"/>
              <a:gd name="connsiteX2" fmla="*/ 3836574 w 3836574"/>
              <a:gd name="connsiteY2" fmla="*/ 5073649 h 5437500"/>
              <a:gd name="connsiteX3" fmla="*/ 188321 w 3836574"/>
              <a:gd name="connsiteY3" fmla="*/ 4247740 h 5437500"/>
              <a:gd name="connsiteX4" fmla="*/ 651052 w 3836574"/>
              <a:gd name="connsiteY4" fmla="*/ 894941 h 5437500"/>
              <a:gd name="connsiteX5" fmla="*/ 1328863 w 3836574"/>
              <a:gd name="connsiteY5" fmla="*/ 39328 h 5437500"/>
              <a:gd name="connsiteX0" fmla="*/ 1335518 w 3843229"/>
              <a:gd name="connsiteY0" fmla="*/ 39328 h 5437500"/>
              <a:gd name="connsiteX1" fmla="*/ 3764572 w 3843229"/>
              <a:gd name="connsiteY1" fmla="*/ 0 h 5437500"/>
              <a:gd name="connsiteX2" fmla="*/ 3843229 w 3843229"/>
              <a:gd name="connsiteY2" fmla="*/ 5073649 h 5437500"/>
              <a:gd name="connsiteX3" fmla="*/ 194976 w 3843229"/>
              <a:gd name="connsiteY3" fmla="*/ 4247740 h 5437500"/>
              <a:gd name="connsiteX4" fmla="*/ 657707 w 3843229"/>
              <a:gd name="connsiteY4" fmla="*/ 894941 h 5437500"/>
              <a:gd name="connsiteX5" fmla="*/ 1335518 w 3843229"/>
              <a:gd name="connsiteY5" fmla="*/ 39328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80133 w 3864824"/>
              <a:gd name="connsiteY0" fmla="*/ 58992 h 5422971"/>
              <a:gd name="connsiteX1" fmla="*/ 3786167 w 3864824"/>
              <a:gd name="connsiteY1" fmla="*/ 0 h 5422971"/>
              <a:gd name="connsiteX2" fmla="*/ 3864824 w 3864824"/>
              <a:gd name="connsiteY2" fmla="*/ 5073649 h 5422971"/>
              <a:gd name="connsiteX3" fmla="*/ 216571 w 3864824"/>
              <a:gd name="connsiteY3" fmla="*/ 4247740 h 5422971"/>
              <a:gd name="connsiteX4" fmla="*/ 502322 w 3864824"/>
              <a:gd name="connsiteY4" fmla="*/ 1425883 h 5422971"/>
              <a:gd name="connsiteX5" fmla="*/ 1180133 w 3864824"/>
              <a:gd name="connsiteY5" fmla="*/ 58992 h 5422971"/>
              <a:gd name="connsiteX0" fmla="*/ 1164373 w 3849064"/>
              <a:gd name="connsiteY0" fmla="*/ 58992 h 5422971"/>
              <a:gd name="connsiteX1" fmla="*/ 3770407 w 3849064"/>
              <a:gd name="connsiteY1" fmla="*/ 0 h 5422971"/>
              <a:gd name="connsiteX2" fmla="*/ 3849064 w 3849064"/>
              <a:gd name="connsiteY2" fmla="*/ 5073649 h 5422971"/>
              <a:gd name="connsiteX3" fmla="*/ 200811 w 3849064"/>
              <a:gd name="connsiteY3" fmla="*/ 4247740 h 5422971"/>
              <a:gd name="connsiteX4" fmla="*/ 486562 w 3849064"/>
              <a:gd name="connsiteY4" fmla="*/ 1425883 h 5422971"/>
              <a:gd name="connsiteX5" fmla="*/ 1164373 w 3849064"/>
              <a:gd name="connsiteY5" fmla="*/ 58992 h 5422971"/>
              <a:gd name="connsiteX0" fmla="*/ 1444214 w 4128905"/>
              <a:gd name="connsiteY0" fmla="*/ 58992 h 5344228"/>
              <a:gd name="connsiteX1" fmla="*/ 4050248 w 4128905"/>
              <a:gd name="connsiteY1" fmla="*/ 0 h 5344228"/>
              <a:gd name="connsiteX2" fmla="*/ 4128905 w 4128905"/>
              <a:gd name="connsiteY2" fmla="*/ 5073649 h 5344228"/>
              <a:gd name="connsiteX3" fmla="*/ 175852 w 4128905"/>
              <a:gd name="connsiteY3" fmla="*/ 3687302 h 5344228"/>
              <a:gd name="connsiteX4" fmla="*/ 766403 w 4128905"/>
              <a:gd name="connsiteY4" fmla="*/ 1425883 h 5344228"/>
              <a:gd name="connsiteX5" fmla="*/ 1444214 w 4128905"/>
              <a:gd name="connsiteY5" fmla="*/ 58992 h 5344228"/>
              <a:gd name="connsiteX0" fmla="*/ 1289102 w 3973793"/>
              <a:gd name="connsiteY0" fmla="*/ 58992 h 5358812"/>
              <a:gd name="connsiteX1" fmla="*/ 3895136 w 3973793"/>
              <a:gd name="connsiteY1" fmla="*/ 0 h 5358812"/>
              <a:gd name="connsiteX2" fmla="*/ 3973793 w 3973793"/>
              <a:gd name="connsiteY2" fmla="*/ 5073649 h 5358812"/>
              <a:gd name="connsiteX3" fmla="*/ 20740 w 3973793"/>
              <a:gd name="connsiteY3" fmla="*/ 3687302 h 5358812"/>
              <a:gd name="connsiteX4" fmla="*/ 611291 w 3973793"/>
              <a:gd name="connsiteY4" fmla="*/ 1425883 h 5358812"/>
              <a:gd name="connsiteX5" fmla="*/ 1289102 w 3973793"/>
              <a:gd name="connsiteY5" fmla="*/ 58992 h 5358812"/>
              <a:gd name="connsiteX0" fmla="*/ 1327371 w 4012062"/>
              <a:gd name="connsiteY0" fmla="*/ 58992 h 5296009"/>
              <a:gd name="connsiteX1" fmla="*/ 3933405 w 4012062"/>
              <a:gd name="connsiteY1" fmla="*/ 0 h 5296009"/>
              <a:gd name="connsiteX2" fmla="*/ 4012062 w 4012062"/>
              <a:gd name="connsiteY2" fmla="*/ 5073649 h 5296009"/>
              <a:gd name="connsiteX3" fmla="*/ 19680 w 4012062"/>
              <a:gd name="connsiteY3" fmla="*/ 3028541 h 5296009"/>
              <a:gd name="connsiteX4" fmla="*/ 649560 w 4012062"/>
              <a:gd name="connsiteY4" fmla="*/ 1425883 h 5296009"/>
              <a:gd name="connsiteX5" fmla="*/ 1327371 w 4012062"/>
              <a:gd name="connsiteY5" fmla="*/ 58992 h 5296009"/>
              <a:gd name="connsiteX0" fmla="*/ 1312199 w 3996890"/>
              <a:gd name="connsiteY0" fmla="*/ 58992 h 5367346"/>
              <a:gd name="connsiteX1" fmla="*/ 3918233 w 3996890"/>
              <a:gd name="connsiteY1" fmla="*/ 0 h 5367346"/>
              <a:gd name="connsiteX2" fmla="*/ 3996890 w 3996890"/>
              <a:gd name="connsiteY2" fmla="*/ 5073649 h 5367346"/>
              <a:gd name="connsiteX3" fmla="*/ 4508 w 3996890"/>
              <a:gd name="connsiteY3" fmla="*/ 3028541 h 5367346"/>
              <a:gd name="connsiteX4" fmla="*/ 634388 w 3996890"/>
              <a:gd name="connsiteY4" fmla="*/ 1425883 h 5367346"/>
              <a:gd name="connsiteX5" fmla="*/ 1312199 w 3996890"/>
              <a:gd name="connsiteY5" fmla="*/ 58992 h 5367346"/>
              <a:gd name="connsiteX0" fmla="*/ 1420223 w 4104914"/>
              <a:gd name="connsiteY0" fmla="*/ 58992 h 5402303"/>
              <a:gd name="connsiteX1" fmla="*/ 4026257 w 4104914"/>
              <a:gd name="connsiteY1" fmla="*/ 0 h 5402303"/>
              <a:gd name="connsiteX2" fmla="*/ 4104914 w 4104914"/>
              <a:gd name="connsiteY2" fmla="*/ 5073649 h 5402303"/>
              <a:gd name="connsiteX3" fmla="*/ 4377 w 4104914"/>
              <a:gd name="connsiteY3" fmla="*/ 3284180 h 5402303"/>
              <a:gd name="connsiteX4" fmla="*/ 742412 w 4104914"/>
              <a:gd name="connsiteY4" fmla="*/ 1425883 h 5402303"/>
              <a:gd name="connsiteX5" fmla="*/ 1420223 w 4104914"/>
              <a:gd name="connsiteY5" fmla="*/ 58992 h 5402303"/>
              <a:gd name="connsiteX0" fmla="*/ 1559388 w 4244079"/>
              <a:gd name="connsiteY0" fmla="*/ 58992 h 5305321"/>
              <a:gd name="connsiteX1" fmla="*/ 4165422 w 4244079"/>
              <a:gd name="connsiteY1" fmla="*/ 0 h 5305321"/>
              <a:gd name="connsiteX2" fmla="*/ 4244079 w 4244079"/>
              <a:gd name="connsiteY2" fmla="*/ 5073649 h 5305321"/>
              <a:gd name="connsiteX3" fmla="*/ 143542 w 4244079"/>
              <a:gd name="connsiteY3" fmla="*/ 3284180 h 5305321"/>
              <a:gd name="connsiteX4" fmla="*/ 989732 w 4244079"/>
              <a:gd name="connsiteY4" fmla="*/ 1475045 h 5305321"/>
              <a:gd name="connsiteX5" fmla="*/ 1559388 w 4244079"/>
              <a:gd name="connsiteY5" fmla="*/ 58992 h 5305321"/>
              <a:gd name="connsiteX0" fmla="*/ 1451171 w 4135862"/>
              <a:gd name="connsiteY0" fmla="*/ 58992 h 5360528"/>
              <a:gd name="connsiteX1" fmla="*/ 4057205 w 4135862"/>
              <a:gd name="connsiteY1" fmla="*/ 0 h 5360528"/>
              <a:gd name="connsiteX2" fmla="*/ 4135862 w 4135862"/>
              <a:gd name="connsiteY2" fmla="*/ 5073649 h 5360528"/>
              <a:gd name="connsiteX3" fmla="*/ 153312 w 4135862"/>
              <a:gd name="connsiteY3" fmla="*/ 3834787 h 5360528"/>
              <a:gd name="connsiteX4" fmla="*/ 881515 w 4135862"/>
              <a:gd name="connsiteY4" fmla="*/ 1475045 h 5360528"/>
              <a:gd name="connsiteX5" fmla="*/ 1451171 w 4135862"/>
              <a:gd name="connsiteY5" fmla="*/ 58992 h 5360528"/>
              <a:gd name="connsiteX0" fmla="*/ 1429653 w 4114344"/>
              <a:gd name="connsiteY0" fmla="*/ 58992 h 5368655"/>
              <a:gd name="connsiteX1" fmla="*/ 4035687 w 4114344"/>
              <a:gd name="connsiteY1" fmla="*/ 0 h 5368655"/>
              <a:gd name="connsiteX2" fmla="*/ 4114344 w 4114344"/>
              <a:gd name="connsiteY2" fmla="*/ 5073649 h 5368655"/>
              <a:gd name="connsiteX3" fmla="*/ 131794 w 4114344"/>
              <a:gd name="connsiteY3" fmla="*/ 3834787 h 5368655"/>
              <a:gd name="connsiteX4" fmla="*/ 997648 w 4114344"/>
              <a:gd name="connsiteY4" fmla="*/ 1052258 h 5368655"/>
              <a:gd name="connsiteX5" fmla="*/ 1429653 w 4114344"/>
              <a:gd name="connsiteY5" fmla="*/ 58992 h 5368655"/>
              <a:gd name="connsiteX0" fmla="*/ 1428883 w 4113574"/>
              <a:gd name="connsiteY0" fmla="*/ 58992 h 5368655"/>
              <a:gd name="connsiteX1" fmla="*/ 4034917 w 4113574"/>
              <a:gd name="connsiteY1" fmla="*/ 0 h 5368655"/>
              <a:gd name="connsiteX2" fmla="*/ 4113574 w 4113574"/>
              <a:gd name="connsiteY2" fmla="*/ 5073649 h 5368655"/>
              <a:gd name="connsiteX3" fmla="*/ 131024 w 4113574"/>
              <a:gd name="connsiteY3" fmla="*/ 3834787 h 5368655"/>
              <a:gd name="connsiteX4" fmla="*/ 996878 w 4113574"/>
              <a:gd name="connsiteY4" fmla="*/ 1052258 h 5368655"/>
              <a:gd name="connsiteX5" fmla="*/ 1428883 w 4113574"/>
              <a:gd name="connsiteY5" fmla="*/ 58992 h 5368655"/>
              <a:gd name="connsiteX0" fmla="*/ 1439570 w 4124261"/>
              <a:gd name="connsiteY0" fmla="*/ 58992 h 5368655"/>
              <a:gd name="connsiteX1" fmla="*/ 4045604 w 4124261"/>
              <a:gd name="connsiteY1" fmla="*/ 0 h 5368655"/>
              <a:gd name="connsiteX2" fmla="*/ 4124261 w 4124261"/>
              <a:gd name="connsiteY2" fmla="*/ 5073649 h 5368655"/>
              <a:gd name="connsiteX3" fmla="*/ 141711 w 4124261"/>
              <a:gd name="connsiteY3" fmla="*/ 3834787 h 5368655"/>
              <a:gd name="connsiteX4" fmla="*/ 1007565 w 4124261"/>
              <a:gd name="connsiteY4" fmla="*/ 1052258 h 5368655"/>
              <a:gd name="connsiteX5" fmla="*/ 1439570 w 4124261"/>
              <a:gd name="connsiteY5" fmla="*/ 58992 h 5368655"/>
              <a:gd name="connsiteX0" fmla="*/ 1449692 w 4134383"/>
              <a:gd name="connsiteY0" fmla="*/ 58992 h 5368655"/>
              <a:gd name="connsiteX1" fmla="*/ 4055726 w 4134383"/>
              <a:gd name="connsiteY1" fmla="*/ 0 h 5368655"/>
              <a:gd name="connsiteX2" fmla="*/ 4134383 w 4134383"/>
              <a:gd name="connsiteY2" fmla="*/ 5073649 h 5368655"/>
              <a:gd name="connsiteX3" fmla="*/ 151833 w 4134383"/>
              <a:gd name="connsiteY3" fmla="*/ 3834787 h 5368655"/>
              <a:gd name="connsiteX4" fmla="*/ 1017687 w 4134383"/>
              <a:gd name="connsiteY4" fmla="*/ 1052258 h 5368655"/>
              <a:gd name="connsiteX5" fmla="*/ 1449692 w 4134383"/>
              <a:gd name="connsiteY5" fmla="*/ 58992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098481"/>
              <a:gd name="connsiteX1" fmla="*/ 4042862 w 4121519"/>
              <a:gd name="connsiteY1" fmla="*/ 0 h 5098481"/>
              <a:gd name="connsiteX2" fmla="*/ 4121519 w 4121519"/>
              <a:gd name="connsiteY2" fmla="*/ 5073649 h 5098481"/>
              <a:gd name="connsiteX3" fmla="*/ 138969 w 4121519"/>
              <a:gd name="connsiteY3" fmla="*/ 3834787 h 5098481"/>
              <a:gd name="connsiteX4" fmla="*/ 1004823 w 4121519"/>
              <a:gd name="connsiteY4" fmla="*/ 1052258 h 5098481"/>
              <a:gd name="connsiteX5" fmla="*/ 1957938 w 4121519"/>
              <a:gd name="connsiteY5" fmla="*/ 39328 h 5098481"/>
              <a:gd name="connsiteX0" fmla="*/ 1957328 w 4111077"/>
              <a:gd name="connsiteY0" fmla="*/ 39328 h 5417176"/>
              <a:gd name="connsiteX1" fmla="*/ 4042252 w 4111077"/>
              <a:gd name="connsiteY1" fmla="*/ 0 h 5417176"/>
              <a:gd name="connsiteX2" fmla="*/ 4111077 w 4111077"/>
              <a:gd name="connsiteY2" fmla="*/ 5398114 h 5417176"/>
              <a:gd name="connsiteX3" fmla="*/ 138359 w 4111077"/>
              <a:gd name="connsiteY3" fmla="*/ 3834787 h 5417176"/>
              <a:gd name="connsiteX4" fmla="*/ 1004213 w 4111077"/>
              <a:gd name="connsiteY4" fmla="*/ 1052258 h 5417176"/>
              <a:gd name="connsiteX5" fmla="*/ 1957328 w 4111077"/>
              <a:gd name="connsiteY5" fmla="*/ 39328 h 5417176"/>
              <a:gd name="connsiteX0" fmla="*/ 2456350 w 4118486"/>
              <a:gd name="connsiteY0" fmla="*/ 0 h 5790803"/>
              <a:gd name="connsiteX1" fmla="*/ 4049661 w 4118486"/>
              <a:gd name="connsiteY1" fmla="*/ 373627 h 5790803"/>
              <a:gd name="connsiteX2" fmla="*/ 4118486 w 4118486"/>
              <a:gd name="connsiteY2" fmla="*/ 5771741 h 5790803"/>
              <a:gd name="connsiteX3" fmla="*/ 145768 w 4118486"/>
              <a:gd name="connsiteY3" fmla="*/ 4208414 h 5790803"/>
              <a:gd name="connsiteX4" fmla="*/ 1011622 w 4118486"/>
              <a:gd name="connsiteY4" fmla="*/ 1425885 h 5790803"/>
              <a:gd name="connsiteX5" fmla="*/ 2456350 w 4118486"/>
              <a:gd name="connsiteY5" fmla="*/ 0 h 5790803"/>
              <a:gd name="connsiteX0" fmla="*/ 2445350 w 4107486"/>
              <a:gd name="connsiteY0" fmla="*/ 0 h 5790419"/>
              <a:gd name="connsiteX1" fmla="*/ 4038661 w 4107486"/>
              <a:gd name="connsiteY1" fmla="*/ 373627 h 5790419"/>
              <a:gd name="connsiteX2" fmla="*/ 4107486 w 4107486"/>
              <a:gd name="connsiteY2" fmla="*/ 5771741 h 5790419"/>
              <a:gd name="connsiteX3" fmla="*/ 134768 w 4107486"/>
              <a:gd name="connsiteY3" fmla="*/ 4208414 h 5790419"/>
              <a:gd name="connsiteX4" fmla="*/ 1069448 w 4107486"/>
              <a:gd name="connsiteY4" fmla="*/ 1573368 h 5790419"/>
              <a:gd name="connsiteX5" fmla="*/ 2445350 w 4107486"/>
              <a:gd name="connsiteY5" fmla="*/ 0 h 5790419"/>
              <a:gd name="connsiteX0" fmla="*/ 2432648 w 4094784"/>
              <a:gd name="connsiteY0" fmla="*/ 0 h 5790419"/>
              <a:gd name="connsiteX1" fmla="*/ 4025959 w 4094784"/>
              <a:gd name="connsiteY1" fmla="*/ 373627 h 5790419"/>
              <a:gd name="connsiteX2" fmla="*/ 4094784 w 4094784"/>
              <a:gd name="connsiteY2" fmla="*/ 5771741 h 5790419"/>
              <a:gd name="connsiteX3" fmla="*/ 122066 w 4094784"/>
              <a:gd name="connsiteY3" fmla="*/ 4208414 h 5790419"/>
              <a:gd name="connsiteX4" fmla="*/ 1056746 w 4094784"/>
              <a:gd name="connsiteY4" fmla="*/ 1573368 h 5790419"/>
              <a:gd name="connsiteX5" fmla="*/ 2432648 w 4094784"/>
              <a:gd name="connsiteY5" fmla="*/ 0 h 5790419"/>
              <a:gd name="connsiteX0" fmla="*/ 2436257 w 4098393"/>
              <a:gd name="connsiteY0" fmla="*/ 0 h 5790419"/>
              <a:gd name="connsiteX1" fmla="*/ 4029568 w 4098393"/>
              <a:gd name="connsiteY1" fmla="*/ 373627 h 5790419"/>
              <a:gd name="connsiteX2" fmla="*/ 4098393 w 4098393"/>
              <a:gd name="connsiteY2" fmla="*/ 5771741 h 5790419"/>
              <a:gd name="connsiteX3" fmla="*/ 125675 w 4098393"/>
              <a:gd name="connsiteY3" fmla="*/ 4208414 h 5790419"/>
              <a:gd name="connsiteX4" fmla="*/ 1060355 w 4098393"/>
              <a:gd name="connsiteY4" fmla="*/ 1573368 h 5790419"/>
              <a:gd name="connsiteX5" fmla="*/ 2436257 w 4098393"/>
              <a:gd name="connsiteY5" fmla="*/ 0 h 5790419"/>
              <a:gd name="connsiteX0" fmla="*/ 2435920 w 4098056"/>
              <a:gd name="connsiteY0" fmla="*/ 0 h 5790419"/>
              <a:gd name="connsiteX1" fmla="*/ 4029231 w 4098056"/>
              <a:gd name="connsiteY1" fmla="*/ 373627 h 5790419"/>
              <a:gd name="connsiteX2" fmla="*/ 4098056 w 4098056"/>
              <a:gd name="connsiteY2" fmla="*/ 5771741 h 5790419"/>
              <a:gd name="connsiteX3" fmla="*/ 125338 w 4098056"/>
              <a:gd name="connsiteY3" fmla="*/ 4208414 h 5790419"/>
              <a:gd name="connsiteX4" fmla="*/ 1060018 w 4098056"/>
              <a:gd name="connsiteY4" fmla="*/ 1573368 h 5790419"/>
              <a:gd name="connsiteX5" fmla="*/ 2435920 w 4098056"/>
              <a:gd name="connsiteY5" fmla="*/ 0 h 5790419"/>
              <a:gd name="connsiteX0" fmla="*/ 24114 w 9335747"/>
              <a:gd name="connsiteY0" fmla="*/ 1846 h 5457968"/>
              <a:gd name="connsiteX1" fmla="*/ 9266922 w 9335747"/>
              <a:gd name="connsiteY1" fmla="*/ 41176 h 5457968"/>
              <a:gd name="connsiteX2" fmla="*/ 9335747 w 9335747"/>
              <a:gd name="connsiteY2" fmla="*/ 5439290 h 5457968"/>
              <a:gd name="connsiteX3" fmla="*/ 5363029 w 9335747"/>
              <a:gd name="connsiteY3" fmla="*/ 3875963 h 5457968"/>
              <a:gd name="connsiteX4" fmla="*/ 6297709 w 9335747"/>
              <a:gd name="connsiteY4" fmla="*/ 1240917 h 5457968"/>
              <a:gd name="connsiteX5" fmla="*/ 24114 w 9335747"/>
              <a:gd name="connsiteY5" fmla="*/ 1846 h 5457968"/>
              <a:gd name="connsiteX0" fmla="*/ 160726 w 9472359"/>
              <a:gd name="connsiteY0" fmla="*/ 1846 h 5457968"/>
              <a:gd name="connsiteX1" fmla="*/ 9403534 w 9472359"/>
              <a:gd name="connsiteY1" fmla="*/ 41176 h 5457968"/>
              <a:gd name="connsiteX2" fmla="*/ 9472359 w 9472359"/>
              <a:gd name="connsiteY2" fmla="*/ 5439290 h 5457968"/>
              <a:gd name="connsiteX3" fmla="*/ 5499641 w 9472359"/>
              <a:gd name="connsiteY3" fmla="*/ 3875963 h 5457968"/>
              <a:gd name="connsiteX4" fmla="*/ 190837 w 9472359"/>
              <a:gd name="connsiteY4" fmla="*/ 719807 h 5457968"/>
              <a:gd name="connsiteX5" fmla="*/ 160726 w 9472359"/>
              <a:gd name="connsiteY5" fmla="*/ 1846 h 5457968"/>
              <a:gd name="connsiteX0" fmla="*/ 206908 w 9518541"/>
              <a:gd name="connsiteY0" fmla="*/ 1846 h 5457968"/>
              <a:gd name="connsiteX1" fmla="*/ 9449716 w 9518541"/>
              <a:gd name="connsiteY1" fmla="*/ 41176 h 5457968"/>
              <a:gd name="connsiteX2" fmla="*/ 9518541 w 9518541"/>
              <a:gd name="connsiteY2" fmla="*/ 5439290 h 5457968"/>
              <a:gd name="connsiteX3" fmla="*/ 5545823 w 9518541"/>
              <a:gd name="connsiteY3" fmla="*/ 3875963 h 5457968"/>
              <a:gd name="connsiteX4" fmla="*/ 237019 w 9518541"/>
              <a:gd name="connsiteY4" fmla="*/ 719807 h 5457968"/>
              <a:gd name="connsiteX5" fmla="*/ 206908 w 9518541"/>
              <a:gd name="connsiteY5" fmla="*/ 1846 h 5457968"/>
              <a:gd name="connsiteX0" fmla="*/ 206908 w 9518541"/>
              <a:gd name="connsiteY0" fmla="*/ 1846 h 5444336"/>
              <a:gd name="connsiteX1" fmla="*/ 9449716 w 9518541"/>
              <a:gd name="connsiteY1" fmla="*/ 41176 h 5444336"/>
              <a:gd name="connsiteX2" fmla="*/ 9518541 w 9518541"/>
              <a:gd name="connsiteY2" fmla="*/ 5439290 h 5444336"/>
              <a:gd name="connsiteX3" fmla="*/ 5064042 w 9518541"/>
              <a:gd name="connsiteY3" fmla="*/ 709975 h 5444336"/>
              <a:gd name="connsiteX4" fmla="*/ 237019 w 9518541"/>
              <a:gd name="connsiteY4" fmla="*/ 719807 h 5444336"/>
              <a:gd name="connsiteX5" fmla="*/ 206908 w 9518541"/>
              <a:gd name="connsiteY5" fmla="*/ 1846 h 5444336"/>
              <a:gd name="connsiteX0" fmla="*/ 206908 w 9455392"/>
              <a:gd name="connsiteY0" fmla="*/ 1846 h 1057004"/>
              <a:gd name="connsiteX1" fmla="*/ 9449716 w 9455392"/>
              <a:gd name="connsiteY1" fmla="*/ 41176 h 1057004"/>
              <a:gd name="connsiteX2" fmla="*/ 9449715 w 9455392"/>
              <a:gd name="connsiteY2" fmla="*/ 660813 h 1057004"/>
              <a:gd name="connsiteX3" fmla="*/ 5064042 w 9455392"/>
              <a:gd name="connsiteY3" fmla="*/ 709975 h 1057004"/>
              <a:gd name="connsiteX4" fmla="*/ 237019 w 9455392"/>
              <a:gd name="connsiteY4" fmla="*/ 719807 h 1057004"/>
              <a:gd name="connsiteX5" fmla="*/ 206908 w 9455392"/>
              <a:gd name="connsiteY5" fmla="*/ 1846 h 1057004"/>
              <a:gd name="connsiteX0" fmla="*/ 206908 w 9458455"/>
              <a:gd name="connsiteY0" fmla="*/ 1846 h 1057004"/>
              <a:gd name="connsiteX1" fmla="*/ 9449716 w 9458455"/>
              <a:gd name="connsiteY1" fmla="*/ 41176 h 1057004"/>
              <a:gd name="connsiteX2" fmla="*/ 9449715 w 9458455"/>
              <a:gd name="connsiteY2" fmla="*/ 660813 h 1057004"/>
              <a:gd name="connsiteX3" fmla="*/ 5064042 w 9458455"/>
              <a:gd name="connsiteY3" fmla="*/ 709975 h 1057004"/>
              <a:gd name="connsiteX4" fmla="*/ 237019 w 9458455"/>
              <a:gd name="connsiteY4" fmla="*/ 719807 h 1057004"/>
              <a:gd name="connsiteX5" fmla="*/ 206908 w 9458455"/>
              <a:gd name="connsiteY5" fmla="*/ 1846 h 1057004"/>
              <a:gd name="connsiteX0" fmla="*/ 206908 w 9518541"/>
              <a:gd name="connsiteY0" fmla="*/ 1846 h 1057004"/>
              <a:gd name="connsiteX1" fmla="*/ 9449716 w 9518541"/>
              <a:gd name="connsiteY1" fmla="*/ 41176 h 1057004"/>
              <a:gd name="connsiteX2" fmla="*/ 9518541 w 9518541"/>
              <a:gd name="connsiteY2" fmla="*/ 660813 h 1057004"/>
              <a:gd name="connsiteX3" fmla="*/ 5064042 w 9518541"/>
              <a:gd name="connsiteY3" fmla="*/ 709975 h 1057004"/>
              <a:gd name="connsiteX4" fmla="*/ 237019 w 9518541"/>
              <a:gd name="connsiteY4" fmla="*/ 719807 h 1057004"/>
              <a:gd name="connsiteX5" fmla="*/ 206908 w 9518541"/>
              <a:gd name="connsiteY5" fmla="*/ 1846 h 1057004"/>
              <a:gd name="connsiteX0" fmla="*/ 206908 w 9518541"/>
              <a:gd name="connsiteY0" fmla="*/ 1846 h 1112594"/>
              <a:gd name="connsiteX1" fmla="*/ 9449716 w 9518541"/>
              <a:gd name="connsiteY1" fmla="*/ 41176 h 1112594"/>
              <a:gd name="connsiteX2" fmla="*/ 9518541 w 9518541"/>
              <a:gd name="connsiteY2" fmla="*/ 660813 h 1112594"/>
              <a:gd name="connsiteX3" fmla="*/ 5064042 w 9518541"/>
              <a:gd name="connsiteY3" fmla="*/ 709975 h 1112594"/>
              <a:gd name="connsiteX4" fmla="*/ 237019 w 9518541"/>
              <a:gd name="connsiteY4" fmla="*/ 719807 h 1112594"/>
              <a:gd name="connsiteX5" fmla="*/ 206908 w 9518541"/>
              <a:gd name="connsiteY5" fmla="*/ 1846 h 1112594"/>
              <a:gd name="connsiteX0" fmla="*/ 206908 w 9518541"/>
              <a:gd name="connsiteY0" fmla="*/ 1846 h 1057004"/>
              <a:gd name="connsiteX1" fmla="*/ 9449716 w 9518541"/>
              <a:gd name="connsiteY1" fmla="*/ 41176 h 1057004"/>
              <a:gd name="connsiteX2" fmla="*/ 9518541 w 9518541"/>
              <a:gd name="connsiteY2" fmla="*/ 660813 h 1057004"/>
              <a:gd name="connsiteX3" fmla="*/ 5064042 w 9518541"/>
              <a:gd name="connsiteY3" fmla="*/ 709975 h 1057004"/>
              <a:gd name="connsiteX4" fmla="*/ 237019 w 9518541"/>
              <a:gd name="connsiteY4" fmla="*/ 719807 h 1057004"/>
              <a:gd name="connsiteX5" fmla="*/ 206908 w 9518541"/>
              <a:gd name="connsiteY5" fmla="*/ 1846 h 1057004"/>
              <a:gd name="connsiteX0" fmla="*/ 206908 w 9518541"/>
              <a:gd name="connsiteY0" fmla="*/ 1846 h 1333749"/>
              <a:gd name="connsiteX1" fmla="*/ 9449716 w 9518541"/>
              <a:gd name="connsiteY1" fmla="*/ 41176 h 1333749"/>
              <a:gd name="connsiteX2" fmla="*/ 9518541 w 9518541"/>
              <a:gd name="connsiteY2" fmla="*/ 660813 h 1333749"/>
              <a:gd name="connsiteX3" fmla="*/ 5064042 w 9518541"/>
              <a:gd name="connsiteY3" fmla="*/ 709975 h 1333749"/>
              <a:gd name="connsiteX4" fmla="*/ 237019 w 9518541"/>
              <a:gd name="connsiteY4" fmla="*/ 719807 h 1333749"/>
              <a:gd name="connsiteX5" fmla="*/ 206908 w 9518541"/>
              <a:gd name="connsiteY5" fmla="*/ 1846 h 1333749"/>
              <a:gd name="connsiteX0" fmla="*/ 206908 w 9518541"/>
              <a:gd name="connsiteY0" fmla="*/ 1846 h 1122208"/>
              <a:gd name="connsiteX1" fmla="*/ 9449716 w 9518541"/>
              <a:gd name="connsiteY1" fmla="*/ 41176 h 1122208"/>
              <a:gd name="connsiteX2" fmla="*/ 9518541 w 9518541"/>
              <a:gd name="connsiteY2" fmla="*/ 660813 h 1122208"/>
              <a:gd name="connsiteX3" fmla="*/ 5064042 w 9518541"/>
              <a:gd name="connsiteY3" fmla="*/ 709975 h 1122208"/>
              <a:gd name="connsiteX4" fmla="*/ 237019 w 9518541"/>
              <a:gd name="connsiteY4" fmla="*/ 719807 h 1122208"/>
              <a:gd name="connsiteX5" fmla="*/ 206908 w 9518541"/>
              <a:gd name="connsiteY5" fmla="*/ 1846 h 1122208"/>
              <a:gd name="connsiteX0" fmla="*/ 206908 w 9518541"/>
              <a:gd name="connsiteY0" fmla="*/ 1846 h 1114348"/>
              <a:gd name="connsiteX1" fmla="*/ 9449716 w 9518541"/>
              <a:gd name="connsiteY1" fmla="*/ 41176 h 1114348"/>
              <a:gd name="connsiteX2" fmla="*/ 9518541 w 9518541"/>
              <a:gd name="connsiteY2" fmla="*/ 660813 h 1114348"/>
              <a:gd name="connsiteX3" fmla="*/ 5241023 w 9518541"/>
              <a:gd name="connsiteY3" fmla="*/ 670646 h 1114348"/>
              <a:gd name="connsiteX4" fmla="*/ 237019 w 9518541"/>
              <a:gd name="connsiteY4" fmla="*/ 719807 h 1114348"/>
              <a:gd name="connsiteX5" fmla="*/ 206908 w 9518541"/>
              <a:gd name="connsiteY5" fmla="*/ 1846 h 1114348"/>
              <a:gd name="connsiteX0" fmla="*/ 206908 w 9518541"/>
              <a:gd name="connsiteY0" fmla="*/ 1846 h 940423"/>
              <a:gd name="connsiteX1" fmla="*/ 9449716 w 9518541"/>
              <a:gd name="connsiteY1" fmla="*/ 41176 h 940423"/>
              <a:gd name="connsiteX2" fmla="*/ 9518541 w 9518541"/>
              <a:gd name="connsiteY2" fmla="*/ 660813 h 940423"/>
              <a:gd name="connsiteX3" fmla="*/ 5241023 w 9518541"/>
              <a:gd name="connsiteY3" fmla="*/ 670646 h 940423"/>
              <a:gd name="connsiteX4" fmla="*/ 237019 w 9518541"/>
              <a:gd name="connsiteY4" fmla="*/ 719807 h 940423"/>
              <a:gd name="connsiteX5" fmla="*/ 206908 w 9518541"/>
              <a:gd name="connsiteY5" fmla="*/ 1846 h 940423"/>
              <a:gd name="connsiteX0" fmla="*/ 221959 w 9533592"/>
              <a:gd name="connsiteY0" fmla="*/ 1846 h 842921"/>
              <a:gd name="connsiteX1" fmla="*/ 9464767 w 9533592"/>
              <a:gd name="connsiteY1" fmla="*/ 41176 h 842921"/>
              <a:gd name="connsiteX2" fmla="*/ 9533592 w 9533592"/>
              <a:gd name="connsiteY2" fmla="*/ 660813 h 842921"/>
              <a:gd name="connsiteX3" fmla="*/ 5256074 w 9533592"/>
              <a:gd name="connsiteY3" fmla="*/ 670646 h 842921"/>
              <a:gd name="connsiteX4" fmla="*/ 193077 w 9533592"/>
              <a:gd name="connsiteY4" fmla="*/ 690310 h 842921"/>
              <a:gd name="connsiteX5" fmla="*/ 221959 w 9533592"/>
              <a:gd name="connsiteY5" fmla="*/ 1846 h 842921"/>
              <a:gd name="connsiteX0" fmla="*/ 221959 w 9533592"/>
              <a:gd name="connsiteY0" fmla="*/ 1846 h 842921"/>
              <a:gd name="connsiteX1" fmla="*/ 9464767 w 9533592"/>
              <a:gd name="connsiteY1" fmla="*/ 41176 h 842921"/>
              <a:gd name="connsiteX2" fmla="*/ 9533592 w 9533592"/>
              <a:gd name="connsiteY2" fmla="*/ 660813 h 842921"/>
              <a:gd name="connsiteX3" fmla="*/ 5256074 w 9533592"/>
              <a:gd name="connsiteY3" fmla="*/ 670646 h 842921"/>
              <a:gd name="connsiteX4" fmla="*/ 193077 w 9533592"/>
              <a:gd name="connsiteY4" fmla="*/ 690310 h 842921"/>
              <a:gd name="connsiteX5" fmla="*/ 221959 w 9533592"/>
              <a:gd name="connsiteY5" fmla="*/ 1846 h 842921"/>
              <a:gd name="connsiteX0" fmla="*/ 221959 w 9533592"/>
              <a:gd name="connsiteY0" fmla="*/ 1846 h 894779"/>
              <a:gd name="connsiteX1" fmla="*/ 9464767 w 9533592"/>
              <a:gd name="connsiteY1" fmla="*/ 41176 h 894779"/>
              <a:gd name="connsiteX2" fmla="*/ 9533592 w 9533592"/>
              <a:gd name="connsiteY2" fmla="*/ 660813 h 894779"/>
              <a:gd name="connsiteX3" fmla="*/ 5256074 w 9533592"/>
              <a:gd name="connsiteY3" fmla="*/ 670646 h 894779"/>
              <a:gd name="connsiteX4" fmla="*/ 193077 w 9533592"/>
              <a:gd name="connsiteY4" fmla="*/ 690310 h 894779"/>
              <a:gd name="connsiteX5" fmla="*/ 221959 w 9533592"/>
              <a:gd name="connsiteY5" fmla="*/ 1846 h 894779"/>
              <a:gd name="connsiteX0" fmla="*/ 221959 w 9533592"/>
              <a:gd name="connsiteY0" fmla="*/ 1846 h 973820"/>
              <a:gd name="connsiteX1" fmla="*/ 9464767 w 9533592"/>
              <a:gd name="connsiteY1" fmla="*/ 41176 h 973820"/>
              <a:gd name="connsiteX2" fmla="*/ 9533592 w 9533592"/>
              <a:gd name="connsiteY2" fmla="*/ 660813 h 973820"/>
              <a:gd name="connsiteX3" fmla="*/ 5256074 w 9533592"/>
              <a:gd name="connsiteY3" fmla="*/ 670646 h 973820"/>
              <a:gd name="connsiteX4" fmla="*/ 193077 w 9533592"/>
              <a:gd name="connsiteY4" fmla="*/ 690310 h 973820"/>
              <a:gd name="connsiteX5" fmla="*/ 221959 w 9533592"/>
              <a:gd name="connsiteY5" fmla="*/ 1846 h 973820"/>
              <a:gd name="connsiteX0" fmla="*/ 221959 w 9533592"/>
              <a:gd name="connsiteY0" fmla="*/ 1846 h 1046646"/>
              <a:gd name="connsiteX1" fmla="*/ 9464767 w 9533592"/>
              <a:gd name="connsiteY1" fmla="*/ 41176 h 1046646"/>
              <a:gd name="connsiteX2" fmla="*/ 9533592 w 9533592"/>
              <a:gd name="connsiteY2" fmla="*/ 660813 h 1046646"/>
              <a:gd name="connsiteX3" fmla="*/ 5462551 w 9533592"/>
              <a:gd name="connsiteY3" fmla="*/ 798466 h 1046646"/>
              <a:gd name="connsiteX4" fmla="*/ 193077 w 9533592"/>
              <a:gd name="connsiteY4" fmla="*/ 690310 h 1046646"/>
              <a:gd name="connsiteX5" fmla="*/ 221959 w 9533592"/>
              <a:gd name="connsiteY5" fmla="*/ 1846 h 1046646"/>
              <a:gd name="connsiteX0" fmla="*/ 221959 w 9533592"/>
              <a:gd name="connsiteY0" fmla="*/ 1846 h 1046646"/>
              <a:gd name="connsiteX1" fmla="*/ 9464767 w 9533592"/>
              <a:gd name="connsiteY1" fmla="*/ 41176 h 1046646"/>
              <a:gd name="connsiteX2" fmla="*/ 9533592 w 9533592"/>
              <a:gd name="connsiteY2" fmla="*/ 660813 h 1046646"/>
              <a:gd name="connsiteX3" fmla="*/ 5462551 w 9533592"/>
              <a:gd name="connsiteY3" fmla="*/ 798466 h 1046646"/>
              <a:gd name="connsiteX4" fmla="*/ 193077 w 9533592"/>
              <a:gd name="connsiteY4" fmla="*/ 690310 h 1046646"/>
              <a:gd name="connsiteX5" fmla="*/ 221959 w 9533592"/>
              <a:gd name="connsiteY5" fmla="*/ 1846 h 1046646"/>
              <a:gd name="connsiteX0" fmla="*/ 227466 w 9539099"/>
              <a:gd name="connsiteY0" fmla="*/ 1846 h 886145"/>
              <a:gd name="connsiteX1" fmla="*/ 9470274 w 9539099"/>
              <a:gd name="connsiteY1" fmla="*/ 41176 h 886145"/>
              <a:gd name="connsiteX2" fmla="*/ 9539099 w 9539099"/>
              <a:gd name="connsiteY2" fmla="*/ 660813 h 886145"/>
              <a:gd name="connsiteX3" fmla="*/ 5468058 w 9539099"/>
              <a:gd name="connsiteY3" fmla="*/ 798466 h 886145"/>
              <a:gd name="connsiteX4" fmla="*/ 178920 w 9539099"/>
              <a:gd name="connsiteY4" fmla="*/ 650981 h 886145"/>
              <a:gd name="connsiteX5" fmla="*/ 227466 w 9539099"/>
              <a:gd name="connsiteY5" fmla="*/ 1846 h 886145"/>
              <a:gd name="connsiteX0" fmla="*/ 227466 w 9539099"/>
              <a:gd name="connsiteY0" fmla="*/ 1846 h 886145"/>
              <a:gd name="connsiteX1" fmla="*/ 9470274 w 9539099"/>
              <a:gd name="connsiteY1" fmla="*/ 41176 h 886145"/>
              <a:gd name="connsiteX2" fmla="*/ 9539099 w 9539099"/>
              <a:gd name="connsiteY2" fmla="*/ 660813 h 886145"/>
              <a:gd name="connsiteX3" fmla="*/ 5468058 w 9539099"/>
              <a:gd name="connsiteY3" fmla="*/ 798466 h 886145"/>
              <a:gd name="connsiteX4" fmla="*/ 178920 w 9539099"/>
              <a:gd name="connsiteY4" fmla="*/ 650981 h 886145"/>
              <a:gd name="connsiteX5" fmla="*/ 227466 w 9539099"/>
              <a:gd name="connsiteY5" fmla="*/ 1846 h 886145"/>
              <a:gd name="connsiteX0" fmla="*/ 227466 w 9539099"/>
              <a:gd name="connsiteY0" fmla="*/ 1846 h 1035071"/>
              <a:gd name="connsiteX1" fmla="*/ 9470274 w 9539099"/>
              <a:gd name="connsiteY1" fmla="*/ 41176 h 1035071"/>
              <a:gd name="connsiteX2" fmla="*/ 9539099 w 9539099"/>
              <a:gd name="connsiteY2" fmla="*/ 660813 h 1035071"/>
              <a:gd name="connsiteX3" fmla="*/ 5468058 w 9539099"/>
              <a:gd name="connsiteY3" fmla="*/ 798466 h 1035071"/>
              <a:gd name="connsiteX4" fmla="*/ 178920 w 9539099"/>
              <a:gd name="connsiteY4" fmla="*/ 650981 h 1035071"/>
              <a:gd name="connsiteX5" fmla="*/ 227466 w 9539099"/>
              <a:gd name="connsiteY5" fmla="*/ 1846 h 1035071"/>
              <a:gd name="connsiteX0" fmla="*/ 227466 w 9539099"/>
              <a:gd name="connsiteY0" fmla="*/ 1846 h 1011460"/>
              <a:gd name="connsiteX1" fmla="*/ 9470274 w 9539099"/>
              <a:gd name="connsiteY1" fmla="*/ 41176 h 1011460"/>
              <a:gd name="connsiteX2" fmla="*/ 9539099 w 9539099"/>
              <a:gd name="connsiteY2" fmla="*/ 660813 h 1011460"/>
              <a:gd name="connsiteX3" fmla="*/ 5625374 w 9539099"/>
              <a:gd name="connsiteY3" fmla="*/ 759137 h 1011460"/>
              <a:gd name="connsiteX4" fmla="*/ 178920 w 9539099"/>
              <a:gd name="connsiteY4" fmla="*/ 650981 h 1011460"/>
              <a:gd name="connsiteX5" fmla="*/ 227466 w 9539099"/>
              <a:gd name="connsiteY5" fmla="*/ 1846 h 1011460"/>
              <a:gd name="connsiteX0" fmla="*/ 227466 w 9539099"/>
              <a:gd name="connsiteY0" fmla="*/ 1846 h 964745"/>
              <a:gd name="connsiteX1" fmla="*/ 9470274 w 9539099"/>
              <a:gd name="connsiteY1" fmla="*/ 41176 h 964745"/>
              <a:gd name="connsiteX2" fmla="*/ 9539099 w 9539099"/>
              <a:gd name="connsiteY2" fmla="*/ 660813 h 964745"/>
              <a:gd name="connsiteX3" fmla="*/ 5625374 w 9539099"/>
              <a:gd name="connsiteY3" fmla="*/ 759137 h 964745"/>
              <a:gd name="connsiteX4" fmla="*/ 178920 w 9539099"/>
              <a:gd name="connsiteY4" fmla="*/ 650981 h 964745"/>
              <a:gd name="connsiteX5" fmla="*/ 227466 w 9539099"/>
              <a:gd name="connsiteY5" fmla="*/ 1846 h 964745"/>
              <a:gd name="connsiteX0" fmla="*/ 227466 w 9539099"/>
              <a:gd name="connsiteY0" fmla="*/ 1846 h 938945"/>
              <a:gd name="connsiteX1" fmla="*/ 9470274 w 9539099"/>
              <a:gd name="connsiteY1" fmla="*/ 41176 h 938945"/>
              <a:gd name="connsiteX2" fmla="*/ 9539099 w 9539099"/>
              <a:gd name="connsiteY2" fmla="*/ 660813 h 938945"/>
              <a:gd name="connsiteX3" fmla="*/ 5625374 w 9539099"/>
              <a:gd name="connsiteY3" fmla="*/ 759137 h 938945"/>
              <a:gd name="connsiteX4" fmla="*/ 178920 w 9539099"/>
              <a:gd name="connsiteY4" fmla="*/ 650981 h 938945"/>
              <a:gd name="connsiteX5" fmla="*/ 227466 w 9539099"/>
              <a:gd name="connsiteY5" fmla="*/ 1846 h 938945"/>
              <a:gd name="connsiteX0" fmla="*/ 227466 w 9539516"/>
              <a:gd name="connsiteY0" fmla="*/ 1846 h 938945"/>
              <a:gd name="connsiteX1" fmla="*/ 9470274 w 9539516"/>
              <a:gd name="connsiteY1" fmla="*/ 41176 h 938945"/>
              <a:gd name="connsiteX2" fmla="*/ 9539099 w 9539516"/>
              <a:gd name="connsiteY2" fmla="*/ 660813 h 938945"/>
              <a:gd name="connsiteX3" fmla="*/ 5625374 w 9539516"/>
              <a:gd name="connsiteY3" fmla="*/ 759137 h 938945"/>
              <a:gd name="connsiteX4" fmla="*/ 178920 w 9539516"/>
              <a:gd name="connsiteY4" fmla="*/ 650981 h 938945"/>
              <a:gd name="connsiteX5" fmla="*/ 227466 w 9539516"/>
              <a:gd name="connsiteY5" fmla="*/ 1846 h 938945"/>
              <a:gd name="connsiteX0" fmla="*/ 227466 w 9551897"/>
              <a:gd name="connsiteY0" fmla="*/ 1846 h 1060000"/>
              <a:gd name="connsiteX1" fmla="*/ 9470274 w 9551897"/>
              <a:gd name="connsiteY1" fmla="*/ 41176 h 1060000"/>
              <a:gd name="connsiteX2" fmla="*/ 9539099 w 9551897"/>
              <a:gd name="connsiteY2" fmla="*/ 660813 h 1060000"/>
              <a:gd name="connsiteX3" fmla="*/ 5625374 w 9551897"/>
              <a:gd name="connsiteY3" fmla="*/ 759137 h 1060000"/>
              <a:gd name="connsiteX4" fmla="*/ 178920 w 9551897"/>
              <a:gd name="connsiteY4" fmla="*/ 650981 h 1060000"/>
              <a:gd name="connsiteX5" fmla="*/ 227466 w 9551897"/>
              <a:gd name="connsiteY5" fmla="*/ 1846 h 1060000"/>
              <a:gd name="connsiteX0" fmla="*/ 227466 w 9550368"/>
              <a:gd name="connsiteY0" fmla="*/ 1846 h 1060000"/>
              <a:gd name="connsiteX1" fmla="*/ 9470274 w 9550368"/>
              <a:gd name="connsiteY1" fmla="*/ 41176 h 1060000"/>
              <a:gd name="connsiteX2" fmla="*/ 9539099 w 9550368"/>
              <a:gd name="connsiteY2" fmla="*/ 660813 h 1060000"/>
              <a:gd name="connsiteX3" fmla="*/ 5625374 w 9550368"/>
              <a:gd name="connsiteY3" fmla="*/ 759137 h 1060000"/>
              <a:gd name="connsiteX4" fmla="*/ 178920 w 9550368"/>
              <a:gd name="connsiteY4" fmla="*/ 650981 h 1060000"/>
              <a:gd name="connsiteX5" fmla="*/ 227466 w 9550368"/>
              <a:gd name="connsiteY5" fmla="*/ 1846 h 1060000"/>
              <a:gd name="connsiteX0" fmla="*/ 227466 w 9817080"/>
              <a:gd name="connsiteY0" fmla="*/ 5592 h 884862"/>
              <a:gd name="connsiteX1" fmla="*/ 9502024 w 9817080"/>
              <a:gd name="connsiteY1" fmla="*/ 40510 h 884862"/>
              <a:gd name="connsiteX2" fmla="*/ 9539099 w 9817080"/>
              <a:gd name="connsiteY2" fmla="*/ 664559 h 884862"/>
              <a:gd name="connsiteX3" fmla="*/ 5625374 w 9817080"/>
              <a:gd name="connsiteY3" fmla="*/ 762883 h 884862"/>
              <a:gd name="connsiteX4" fmla="*/ 178920 w 9817080"/>
              <a:gd name="connsiteY4" fmla="*/ 654727 h 884862"/>
              <a:gd name="connsiteX5" fmla="*/ 227466 w 9817080"/>
              <a:gd name="connsiteY5" fmla="*/ 5592 h 884862"/>
              <a:gd name="connsiteX0" fmla="*/ 227466 w 9817080"/>
              <a:gd name="connsiteY0" fmla="*/ 0 h 879270"/>
              <a:gd name="connsiteX1" fmla="*/ 9502024 w 9817080"/>
              <a:gd name="connsiteY1" fmla="*/ 34918 h 879270"/>
              <a:gd name="connsiteX2" fmla="*/ 9539099 w 9817080"/>
              <a:gd name="connsiteY2" fmla="*/ 658967 h 879270"/>
              <a:gd name="connsiteX3" fmla="*/ 5625374 w 9817080"/>
              <a:gd name="connsiteY3" fmla="*/ 757291 h 879270"/>
              <a:gd name="connsiteX4" fmla="*/ 178920 w 9817080"/>
              <a:gd name="connsiteY4" fmla="*/ 649135 h 879270"/>
              <a:gd name="connsiteX5" fmla="*/ 227466 w 9817080"/>
              <a:gd name="connsiteY5" fmla="*/ 0 h 879270"/>
              <a:gd name="connsiteX0" fmla="*/ 227466 w 9817080"/>
              <a:gd name="connsiteY0" fmla="*/ 0 h 879270"/>
              <a:gd name="connsiteX1" fmla="*/ 9502024 w 9817080"/>
              <a:gd name="connsiteY1" fmla="*/ 34918 h 879270"/>
              <a:gd name="connsiteX2" fmla="*/ 9539099 w 9817080"/>
              <a:gd name="connsiteY2" fmla="*/ 658967 h 879270"/>
              <a:gd name="connsiteX3" fmla="*/ 5625374 w 9817080"/>
              <a:gd name="connsiteY3" fmla="*/ 757291 h 879270"/>
              <a:gd name="connsiteX4" fmla="*/ 178920 w 9817080"/>
              <a:gd name="connsiteY4" fmla="*/ 649135 h 879270"/>
              <a:gd name="connsiteX5" fmla="*/ 227466 w 9817080"/>
              <a:gd name="connsiteY5" fmla="*/ 0 h 879270"/>
              <a:gd name="connsiteX0" fmla="*/ 227466 w 9558799"/>
              <a:gd name="connsiteY0" fmla="*/ 0 h 1035717"/>
              <a:gd name="connsiteX1" fmla="*/ 9502024 w 9558799"/>
              <a:gd name="connsiteY1" fmla="*/ 34918 h 1035717"/>
              <a:gd name="connsiteX2" fmla="*/ 9539099 w 9558799"/>
              <a:gd name="connsiteY2" fmla="*/ 658967 h 1035717"/>
              <a:gd name="connsiteX3" fmla="*/ 5625374 w 9558799"/>
              <a:gd name="connsiteY3" fmla="*/ 757291 h 1035717"/>
              <a:gd name="connsiteX4" fmla="*/ 178920 w 9558799"/>
              <a:gd name="connsiteY4" fmla="*/ 649135 h 1035717"/>
              <a:gd name="connsiteX5" fmla="*/ 227466 w 9558799"/>
              <a:gd name="connsiteY5" fmla="*/ 0 h 1035717"/>
              <a:gd name="connsiteX0" fmla="*/ 227466 w 9539330"/>
              <a:gd name="connsiteY0" fmla="*/ 0 h 1001911"/>
              <a:gd name="connsiteX1" fmla="*/ 9502024 w 9539330"/>
              <a:gd name="connsiteY1" fmla="*/ 34918 h 1001911"/>
              <a:gd name="connsiteX2" fmla="*/ 9539099 w 9539330"/>
              <a:gd name="connsiteY2" fmla="*/ 658967 h 1001911"/>
              <a:gd name="connsiteX3" fmla="*/ 5625374 w 9539330"/>
              <a:gd name="connsiteY3" fmla="*/ 757291 h 1001911"/>
              <a:gd name="connsiteX4" fmla="*/ 178920 w 9539330"/>
              <a:gd name="connsiteY4" fmla="*/ 649135 h 1001911"/>
              <a:gd name="connsiteX5" fmla="*/ 227466 w 9539330"/>
              <a:gd name="connsiteY5" fmla="*/ 0 h 1001911"/>
              <a:gd name="connsiteX0" fmla="*/ 48546 w 9360410"/>
              <a:gd name="connsiteY0" fmla="*/ 0 h 1001911"/>
              <a:gd name="connsiteX1" fmla="*/ 9323104 w 9360410"/>
              <a:gd name="connsiteY1" fmla="*/ 34918 h 1001911"/>
              <a:gd name="connsiteX2" fmla="*/ 9360179 w 9360410"/>
              <a:gd name="connsiteY2" fmla="*/ 658967 h 1001911"/>
              <a:gd name="connsiteX3" fmla="*/ 5446454 w 9360410"/>
              <a:gd name="connsiteY3" fmla="*/ 757291 h 1001911"/>
              <a:gd name="connsiteX4" fmla="*/ 0 w 9360410"/>
              <a:gd name="connsiteY4" fmla="*/ 649135 h 1001911"/>
              <a:gd name="connsiteX5" fmla="*/ 48546 w 9360410"/>
              <a:gd name="connsiteY5" fmla="*/ 0 h 1001911"/>
              <a:gd name="connsiteX0" fmla="*/ 48546 w 9360410"/>
              <a:gd name="connsiteY0" fmla="*/ 0 h 1001911"/>
              <a:gd name="connsiteX1" fmla="*/ 9323104 w 9360410"/>
              <a:gd name="connsiteY1" fmla="*/ 34918 h 1001911"/>
              <a:gd name="connsiteX2" fmla="*/ 9360179 w 9360410"/>
              <a:gd name="connsiteY2" fmla="*/ 658967 h 1001911"/>
              <a:gd name="connsiteX3" fmla="*/ 5446454 w 9360410"/>
              <a:gd name="connsiteY3" fmla="*/ 757291 h 1001911"/>
              <a:gd name="connsiteX4" fmla="*/ 0 w 9360410"/>
              <a:gd name="connsiteY4" fmla="*/ 649135 h 1001911"/>
              <a:gd name="connsiteX5" fmla="*/ 48546 w 9360410"/>
              <a:gd name="connsiteY5" fmla="*/ 0 h 100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60410" h="1001911">
                <a:moveTo>
                  <a:pt x="48546" y="0"/>
                </a:moveTo>
                <a:lnTo>
                  <a:pt x="9323104" y="34918"/>
                </a:lnTo>
                <a:cubicBezTo>
                  <a:pt x="9323718" y="35147"/>
                  <a:pt x="9363800" y="657761"/>
                  <a:pt x="9360179" y="658967"/>
                </a:cubicBezTo>
                <a:cubicBezTo>
                  <a:pt x="7824557" y="1170257"/>
                  <a:pt x="6982671" y="1028832"/>
                  <a:pt x="5446454" y="757291"/>
                </a:cubicBezTo>
                <a:cubicBezTo>
                  <a:pt x="3768436" y="460685"/>
                  <a:pt x="940415" y="672077"/>
                  <a:pt x="0" y="649135"/>
                </a:cubicBezTo>
                <a:cubicBezTo>
                  <a:pt x="8924" y="639688"/>
                  <a:pt x="38948" y="26362"/>
                  <a:pt x="48546" y="0"/>
                </a:cubicBezTo>
                <a:close/>
              </a:path>
            </a:pathLst>
          </a:custGeom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598F2810-87C1-35F9-3064-4314537FF8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7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EDB582A3-D5FD-B9DD-6A6B-6EAA2101A098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761914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1887" y="2174382"/>
            <a:ext cx="7886700" cy="2545216"/>
          </a:xfrm>
          <a:prstGeom prst="rect">
            <a:avLst/>
          </a:prstGeom>
        </p:spPr>
        <p:txBody>
          <a:bodyPr wrap="square" lIns="0" tIns="0" rIns="0" bIns="0"/>
          <a:lstStyle>
            <a:lvl1pPr>
              <a:lnSpc>
                <a:spcPts val="5500"/>
              </a:lnSpc>
              <a:spcBef>
                <a:spcPts val="0"/>
              </a:spcBef>
              <a:defRPr b="1" i="0" spc="3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Hallo und</a:t>
            </a:r>
            <a:br>
              <a:rPr lang="de-DE" dirty="0"/>
            </a:br>
            <a:r>
              <a:rPr lang="de-DE" dirty="0"/>
              <a:t>guten Morgen</a:t>
            </a:r>
            <a:br>
              <a:rPr lang="de-DE" dirty="0"/>
            </a:br>
            <a:r>
              <a:rPr lang="de-DE" dirty="0"/>
              <a:t>Startseite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DB6CA37-654A-EA2D-3096-7AFEE2FD3C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7533" y="-97718"/>
            <a:ext cx="9360410" cy="1441888"/>
          </a:xfrm>
          <a:custGeom>
            <a:avLst/>
            <a:gdLst>
              <a:gd name="connsiteX0" fmla="*/ 0 w 2655195"/>
              <a:gd name="connsiteY0" fmla="*/ 0 h 1809340"/>
              <a:gd name="connsiteX1" fmla="*/ 2655195 w 2655195"/>
              <a:gd name="connsiteY1" fmla="*/ 0 h 1809340"/>
              <a:gd name="connsiteX2" fmla="*/ 2655195 w 2655195"/>
              <a:gd name="connsiteY2" fmla="*/ 1809340 h 1809340"/>
              <a:gd name="connsiteX3" fmla="*/ 0 w 2655195"/>
              <a:gd name="connsiteY3" fmla="*/ 1809340 h 1809340"/>
              <a:gd name="connsiteX4" fmla="*/ 0 w 2655195"/>
              <a:gd name="connsiteY4" fmla="*/ 0 h 1809340"/>
              <a:gd name="connsiteX0" fmla="*/ 0 w 2655195"/>
              <a:gd name="connsiteY0" fmla="*/ 0 h 2123972"/>
              <a:gd name="connsiteX1" fmla="*/ 2655195 w 2655195"/>
              <a:gd name="connsiteY1" fmla="*/ 0 h 2123972"/>
              <a:gd name="connsiteX2" fmla="*/ 2114421 w 2655195"/>
              <a:gd name="connsiteY2" fmla="*/ 2123972 h 2123972"/>
              <a:gd name="connsiteX3" fmla="*/ 0 w 2655195"/>
              <a:gd name="connsiteY3" fmla="*/ 1809340 h 2123972"/>
              <a:gd name="connsiteX4" fmla="*/ 0 w 2655195"/>
              <a:gd name="connsiteY4" fmla="*/ 0 h 2123972"/>
              <a:gd name="connsiteX0" fmla="*/ 629265 w 3284460"/>
              <a:gd name="connsiteY0" fmla="*/ 0 h 2123972"/>
              <a:gd name="connsiteX1" fmla="*/ 3284460 w 3284460"/>
              <a:gd name="connsiteY1" fmla="*/ 0 h 2123972"/>
              <a:gd name="connsiteX2" fmla="*/ 2743686 w 3284460"/>
              <a:gd name="connsiteY2" fmla="*/ 2123972 h 2123972"/>
              <a:gd name="connsiteX3" fmla="*/ 0 w 3284460"/>
              <a:gd name="connsiteY3" fmla="*/ 1189908 h 2123972"/>
              <a:gd name="connsiteX4" fmla="*/ 629265 w 3284460"/>
              <a:gd name="connsiteY4" fmla="*/ 0 h 2123972"/>
              <a:gd name="connsiteX0" fmla="*/ 747252 w 3284460"/>
              <a:gd name="connsiteY0" fmla="*/ 0 h 3077701"/>
              <a:gd name="connsiteX1" fmla="*/ 3284460 w 3284460"/>
              <a:gd name="connsiteY1" fmla="*/ 953729 h 3077701"/>
              <a:gd name="connsiteX2" fmla="*/ 2743686 w 3284460"/>
              <a:gd name="connsiteY2" fmla="*/ 3077701 h 3077701"/>
              <a:gd name="connsiteX3" fmla="*/ 0 w 3284460"/>
              <a:gd name="connsiteY3" fmla="*/ 2143637 h 3077701"/>
              <a:gd name="connsiteX4" fmla="*/ 747252 w 3284460"/>
              <a:gd name="connsiteY4" fmla="*/ 0 h 3077701"/>
              <a:gd name="connsiteX0" fmla="*/ 747252 w 3254964"/>
              <a:gd name="connsiteY0" fmla="*/ 29496 h 3107197"/>
              <a:gd name="connsiteX1" fmla="*/ 3254964 w 3254964"/>
              <a:gd name="connsiteY1" fmla="*/ 0 h 3107197"/>
              <a:gd name="connsiteX2" fmla="*/ 2743686 w 3254964"/>
              <a:gd name="connsiteY2" fmla="*/ 3107197 h 3107197"/>
              <a:gd name="connsiteX3" fmla="*/ 0 w 3254964"/>
              <a:gd name="connsiteY3" fmla="*/ 2173133 h 3107197"/>
              <a:gd name="connsiteX4" fmla="*/ 747252 w 3254964"/>
              <a:gd name="connsiteY4" fmla="*/ 29496 h 3107197"/>
              <a:gd name="connsiteX0" fmla="*/ 747252 w 3382782"/>
              <a:gd name="connsiteY0" fmla="*/ 29496 h 2576255"/>
              <a:gd name="connsiteX1" fmla="*/ 3254964 w 3382782"/>
              <a:gd name="connsiteY1" fmla="*/ 0 h 2576255"/>
              <a:gd name="connsiteX2" fmla="*/ 3382782 w 3382782"/>
              <a:gd name="connsiteY2" fmla="*/ 2576255 h 2576255"/>
              <a:gd name="connsiteX3" fmla="*/ 0 w 3382782"/>
              <a:gd name="connsiteY3" fmla="*/ 2173133 h 2576255"/>
              <a:gd name="connsiteX4" fmla="*/ 747252 w 3382782"/>
              <a:gd name="connsiteY4" fmla="*/ 29496 h 2576255"/>
              <a:gd name="connsiteX0" fmla="*/ 747252 w 3382782"/>
              <a:gd name="connsiteY0" fmla="*/ 127819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127819 h 2674578"/>
              <a:gd name="connsiteX0" fmla="*/ 747252 w 3382782"/>
              <a:gd name="connsiteY0" fmla="*/ 29496 h 2674578"/>
              <a:gd name="connsiteX1" fmla="*/ 3323790 w 3382782"/>
              <a:gd name="connsiteY1" fmla="*/ 0 h 2674578"/>
              <a:gd name="connsiteX2" fmla="*/ 3382782 w 3382782"/>
              <a:gd name="connsiteY2" fmla="*/ 2674578 h 2674578"/>
              <a:gd name="connsiteX3" fmla="*/ 0 w 3382782"/>
              <a:gd name="connsiteY3" fmla="*/ 2271456 h 2674578"/>
              <a:gd name="connsiteX4" fmla="*/ 747252 w 3382782"/>
              <a:gd name="connsiteY4" fmla="*/ 29496 h 2674578"/>
              <a:gd name="connsiteX0" fmla="*/ 747252 w 3382782"/>
              <a:gd name="connsiteY0" fmla="*/ 29496 h 2811685"/>
              <a:gd name="connsiteX1" fmla="*/ 3323790 w 3382782"/>
              <a:gd name="connsiteY1" fmla="*/ 0 h 2811685"/>
              <a:gd name="connsiteX2" fmla="*/ 3382782 w 3382782"/>
              <a:gd name="connsiteY2" fmla="*/ 2674578 h 2811685"/>
              <a:gd name="connsiteX3" fmla="*/ 0 w 3382782"/>
              <a:gd name="connsiteY3" fmla="*/ 2271456 h 2811685"/>
              <a:gd name="connsiteX4" fmla="*/ 747252 w 3382782"/>
              <a:gd name="connsiteY4" fmla="*/ 29496 h 2811685"/>
              <a:gd name="connsiteX0" fmla="*/ 798402 w 3433932"/>
              <a:gd name="connsiteY0" fmla="*/ 29496 h 2811685"/>
              <a:gd name="connsiteX1" fmla="*/ 3374940 w 3433932"/>
              <a:gd name="connsiteY1" fmla="*/ 0 h 2811685"/>
              <a:gd name="connsiteX2" fmla="*/ 3433932 w 3433932"/>
              <a:gd name="connsiteY2" fmla="*/ 2674578 h 2811685"/>
              <a:gd name="connsiteX3" fmla="*/ 51150 w 3433932"/>
              <a:gd name="connsiteY3" fmla="*/ 2271456 h 2811685"/>
              <a:gd name="connsiteX4" fmla="*/ 798402 w 3433932"/>
              <a:gd name="connsiteY4" fmla="*/ 29496 h 2811685"/>
              <a:gd name="connsiteX0" fmla="*/ 910732 w 3546262"/>
              <a:gd name="connsiteY0" fmla="*/ 29496 h 2770660"/>
              <a:gd name="connsiteX1" fmla="*/ 3487270 w 3546262"/>
              <a:gd name="connsiteY1" fmla="*/ 0 h 2770660"/>
              <a:gd name="connsiteX2" fmla="*/ 3546262 w 3546262"/>
              <a:gd name="connsiteY2" fmla="*/ 2674578 h 2770660"/>
              <a:gd name="connsiteX3" fmla="*/ 45493 w 3546262"/>
              <a:gd name="connsiteY3" fmla="*/ 2202630 h 2770660"/>
              <a:gd name="connsiteX4" fmla="*/ 910732 w 3546262"/>
              <a:gd name="connsiteY4" fmla="*/ 29496 h 2770660"/>
              <a:gd name="connsiteX0" fmla="*/ 910732 w 3546262"/>
              <a:gd name="connsiteY0" fmla="*/ 29496 h 2843898"/>
              <a:gd name="connsiteX1" fmla="*/ 3487270 w 3546262"/>
              <a:gd name="connsiteY1" fmla="*/ 0 h 2843898"/>
              <a:gd name="connsiteX2" fmla="*/ 3546262 w 3546262"/>
              <a:gd name="connsiteY2" fmla="*/ 2674578 h 2843898"/>
              <a:gd name="connsiteX3" fmla="*/ 45493 w 3546262"/>
              <a:gd name="connsiteY3" fmla="*/ 2202630 h 2843898"/>
              <a:gd name="connsiteX4" fmla="*/ 910732 w 3546262"/>
              <a:gd name="connsiteY4" fmla="*/ 29496 h 2843898"/>
              <a:gd name="connsiteX0" fmla="*/ 893616 w 3529146"/>
              <a:gd name="connsiteY0" fmla="*/ 29496 h 2906677"/>
              <a:gd name="connsiteX1" fmla="*/ 3470154 w 3529146"/>
              <a:gd name="connsiteY1" fmla="*/ 0 h 2906677"/>
              <a:gd name="connsiteX2" fmla="*/ 3529146 w 3529146"/>
              <a:gd name="connsiteY2" fmla="*/ 2674578 h 2906677"/>
              <a:gd name="connsiteX3" fmla="*/ 28377 w 3529146"/>
              <a:gd name="connsiteY3" fmla="*/ 2202630 h 2906677"/>
              <a:gd name="connsiteX4" fmla="*/ 893616 w 3529146"/>
              <a:gd name="connsiteY4" fmla="*/ 29496 h 2906677"/>
              <a:gd name="connsiteX0" fmla="*/ 891764 w 3527294"/>
              <a:gd name="connsiteY0" fmla="*/ 29496 h 2906677"/>
              <a:gd name="connsiteX1" fmla="*/ 3468302 w 3527294"/>
              <a:gd name="connsiteY1" fmla="*/ 0 h 2906677"/>
              <a:gd name="connsiteX2" fmla="*/ 3527294 w 3527294"/>
              <a:gd name="connsiteY2" fmla="*/ 2674578 h 2906677"/>
              <a:gd name="connsiteX3" fmla="*/ 26525 w 3527294"/>
              <a:gd name="connsiteY3" fmla="*/ 2202630 h 2906677"/>
              <a:gd name="connsiteX4" fmla="*/ 891764 w 3527294"/>
              <a:gd name="connsiteY4" fmla="*/ 29496 h 2906677"/>
              <a:gd name="connsiteX0" fmla="*/ 891764 w 3527294"/>
              <a:gd name="connsiteY0" fmla="*/ 29496 h 3152542"/>
              <a:gd name="connsiteX1" fmla="*/ 3468302 w 3527294"/>
              <a:gd name="connsiteY1" fmla="*/ 0 h 3152542"/>
              <a:gd name="connsiteX2" fmla="*/ 3527294 w 3527294"/>
              <a:gd name="connsiteY2" fmla="*/ 2674578 h 3152542"/>
              <a:gd name="connsiteX3" fmla="*/ 26525 w 3527294"/>
              <a:gd name="connsiteY3" fmla="*/ 2202630 h 3152542"/>
              <a:gd name="connsiteX4" fmla="*/ 891764 w 3527294"/>
              <a:gd name="connsiteY4" fmla="*/ 29496 h 3152542"/>
              <a:gd name="connsiteX0" fmla="*/ 910923 w 3546453"/>
              <a:gd name="connsiteY0" fmla="*/ 29496 h 3135223"/>
              <a:gd name="connsiteX1" fmla="*/ 3487461 w 3546453"/>
              <a:gd name="connsiteY1" fmla="*/ 0 h 3135223"/>
              <a:gd name="connsiteX2" fmla="*/ 3546453 w 3546453"/>
              <a:gd name="connsiteY2" fmla="*/ 2674578 h 3135223"/>
              <a:gd name="connsiteX3" fmla="*/ 26019 w 3546453"/>
              <a:gd name="connsiteY3" fmla="*/ 2143637 h 3135223"/>
              <a:gd name="connsiteX4" fmla="*/ 910923 w 3546453"/>
              <a:gd name="connsiteY4" fmla="*/ 29496 h 3135223"/>
              <a:gd name="connsiteX0" fmla="*/ 900395 w 3535925"/>
              <a:gd name="connsiteY0" fmla="*/ 29496 h 3135225"/>
              <a:gd name="connsiteX1" fmla="*/ 3476933 w 3535925"/>
              <a:gd name="connsiteY1" fmla="*/ 0 h 3135225"/>
              <a:gd name="connsiteX2" fmla="*/ 3535925 w 3535925"/>
              <a:gd name="connsiteY2" fmla="*/ 2674578 h 3135225"/>
              <a:gd name="connsiteX3" fmla="*/ 15491 w 3535925"/>
              <a:gd name="connsiteY3" fmla="*/ 2143637 h 3135225"/>
              <a:gd name="connsiteX4" fmla="*/ 900395 w 3535925"/>
              <a:gd name="connsiteY4" fmla="*/ 29496 h 3135225"/>
              <a:gd name="connsiteX0" fmla="*/ 977865 w 3613395"/>
              <a:gd name="connsiteY0" fmla="*/ 29496 h 3124242"/>
              <a:gd name="connsiteX1" fmla="*/ 3554403 w 3613395"/>
              <a:gd name="connsiteY1" fmla="*/ 0 h 3124242"/>
              <a:gd name="connsiteX2" fmla="*/ 3613395 w 3613395"/>
              <a:gd name="connsiteY2" fmla="*/ 2674578 h 3124242"/>
              <a:gd name="connsiteX3" fmla="*/ 14303 w 3613395"/>
              <a:gd name="connsiteY3" fmla="*/ 2104308 h 3124242"/>
              <a:gd name="connsiteX4" fmla="*/ 977865 w 3613395"/>
              <a:gd name="connsiteY4" fmla="*/ 29496 h 3124242"/>
              <a:gd name="connsiteX0" fmla="*/ 977865 w 3633060"/>
              <a:gd name="connsiteY0" fmla="*/ 29496 h 5246658"/>
              <a:gd name="connsiteX1" fmla="*/ 3554403 w 3633060"/>
              <a:gd name="connsiteY1" fmla="*/ 0 h 5246658"/>
              <a:gd name="connsiteX2" fmla="*/ 3633060 w 3633060"/>
              <a:gd name="connsiteY2" fmla="*/ 5073649 h 5246658"/>
              <a:gd name="connsiteX3" fmla="*/ 14303 w 3633060"/>
              <a:gd name="connsiteY3" fmla="*/ 2104308 h 5246658"/>
              <a:gd name="connsiteX4" fmla="*/ 977865 w 3633060"/>
              <a:gd name="connsiteY4" fmla="*/ 29496 h 5246658"/>
              <a:gd name="connsiteX0" fmla="*/ 1328153 w 3983348"/>
              <a:gd name="connsiteY0" fmla="*/ 29496 h 5345277"/>
              <a:gd name="connsiteX1" fmla="*/ 3904691 w 3983348"/>
              <a:gd name="connsiteY1" fmla="*/ 0 h 5345277"/>
              <a:gd name="connsiteX2" fmla="*/ 3983348 w 3983348"/>
              <a:gd name="connsiteY2" fmla="*/ 5073649 h 5345277"/>
              <a:gd name="connsiteX3" fmla="*/ 10630 w 3983348"/>
              <a:gd name="connsiteY3" fmla="*/ 3490656 h 5345277"/>
              <a:gd name="connsiteX4" fmla="*/ 1328153 w 3983348"/>
              <a:gd name="connsiteY4" fmla="*/ 29496 h 5345277"/>
              <a:gd name="connsiteX0" fmla="*/ 1328153 w 3983348"/>
              <a:gd name="connsiteY0" fmla="*/ 29496 h 5387987"/>
              <a:gd name="connsiteX1" fmla="*/ 3904691 w 3983348"/>
              <a:gd name="connsiteY1" fmla="*/ 0 h 5387987"/>
              <a:gd name="connsiteX2" fmla="*/ 3983348 w 3983348"/>
              <a:gd name="connsiteY2" fmla="*/ 5073649 h 5387987"/>
              <a:gd name="connsiteX3" fmla="*/ 10630 w 3983348"/>
              <a:gd name="connsiteY3" fmla="*/ 3490656 h 5387987"/>
              <a:gd name="connsiteX4" fmla="*/ 1328153 w 3983348"/>
              <a:gd name="connsiteY4" fmla="*/ 29496 h 5387987"/>
              <a:gd name="connsiteX0" fmla="*/ 1328153 w 3983348"/>
              <a:gd name="connsiteY0" fmla="*/ 29496 h 5383874"/>
              <a:gd name="connsiteX1" fmla="*/ 3904691 w 3983348"/>
              <a:gd name="connsiteY1" fmla="*/ 0 h 5383874"/>
              <a:gd name="connsiteX2" fmla="*/ 3983348 w 3983348"/>
              <a:gd name="connsiteY2" fmla="*/ 5073649 h 5383874"/>
              <a:gd name="connsiteX3" fmla="*/ 10630 w 3983348"/>
              <a:gd name="connsiteY3" fmla="*/ 3490656 h 5383874"/>
              <a:gd name="connsiteX4" fmla="*/ 1328153 w 3983348"/>
              <a:gd name="connsiteY4" fmla="*/ 29496 h 5383874"/>
              <a:gd name="connsiteX0" fmla="*/ 1322270 w 3977465"/>
              <a:gd name="connsiteY0" fmla="*/ 29496 h 5389720"/>
              <a:gd name="connsiteX1" fmla="*/ 3898808 w 3977465"/>
              <a:gd name="connsiteY1" fmla="*/ 0 h 5389720"/>
              <a:gd name="connsiteX2" fmla="*/ 3977465 w 3977465"/>
              <a:gd name="connsiteY2" fmla="*/ 5073649 h 5389720"/>
              <a:gd name="connsiteX3" fmla="*/ 4747 w 3977465"/>
              <a:gd name="connsiteY3" fmla="*/ 3490656 h 5389720"/>
              <a:gd name="connsiteX4" fmla="*/ 1322270 w 3977465"/>
              <a:gd name="connsiteY4" fmla="*/ 29496 h 5389720"/>
              <a:gd name="connsiteX0" fmla="*/ 1165450 w 4076283"/>
              <a:gd name="connsiteY0" fmla="*/ 29496 h 5346160"/>
              <a:gd name="connsiteX1" fmla="*/ 3997626 w 4076283"/>
              <a:gd name="connsiteY1" fmla="*/ 0 h 5346160"/>
              <a:gd name="connsiteX2" fmla="*/ 4076283 w 4076283"/>
              <a:gd name="connsiteY2" fmla="*/ 5073649 h 5346160"/>
              <a:gd name="connsiteX3" fmla="*/ 103565 w 4076283"/>
              <a:gd name="connsiteY3" fmla="*/ 3490656 h 5346160"/>
              <a:gd name="connsiteX4" fmla="*/ 1165450 w 4076283"/>
              <a:gd name="connsiteY4" fmla="*/ 29496 h 5346160"/>
              <a:gd name="connsiteX0" fmla="*/ 1161670 w 4072503"/>
              <a:gd name="connsiteY0" fmla="*/ 29496 h 5346160"/>
              <a:gd name="connsiteX1" fmla="*/ 3993846 w 4072503"/>
              <a:gd name="connsiteY1" fmla="*/ 0 h 5346160"/>
              <a:gd name="connsiteX2" fmla="*/ 4072503 w 4072503"/>
              <a:gd name="connsiteY2" fmla="*/ 5073649 h 5346160"/>
              <a:gd name="connsiteX3" fmla="*/ 99785 w 4072503"/>
              <a:gd name="connsiteY3" fmla="*/ 3490656 h 5346160"/>
              <a:gd name="connsiteX4" fmla="*/ 1161670 w 4072503"/>
              <a:gd name="connsiteY4" fmla="*/ 29496 h 5346160"/>
              <a:gd name="connsiteX0" fmla="*/ 1161670 w 4072503"/>
              <a:gd name="connsiteY0" fmla="*/ 29496 h 5370955"/>
              <a:gd name="connsiteX1" fmla="*/ 3993846 w 4072503"/>
              <a:gd name="connsiteY1" fmla="*/ 0 h 5370955"/>
              <a:gd name="connsiteX2" fmla="*/ 4072503 w 4072503"/>
              <a:gd name="connsiteY2" fmla="*/ 5073649 h 5370955"/>
              <a:gd name="connsiteX3" fmla="*/ 99785 w 4072503"/>
              <a:gd name="connsiteY3" fmla="*/ 3697134 h 5370955"/>
              <a:gd name="connsiteX4" fmla="*/ 1161670 w 4072503"/>
              <a:gd name="connsiteY4" fmla="*/ 29496 h 5370955"/>
              <a:gd name="connsiteX0" fmla="*/ 1022917 w 4091066"/>
              <a:gd name="connsiteY0" fmla="*/ 29496 h 5370955"/>
              <a:gd name="connsiteX1" fmla="*/ 4012409 w 4091066"/>
              <a:gd name="connsiteY1" fmla="*/ 0 h 5370955"/>
              <a:gd name="connsiteX2" fmla="*/ 4091066 w 4091066"/>
              <a:gd name="connsiteY2" fmla="*/ 5073649 h 5370955"/>
              <a:gd name="connsiteX3" fmla="*/ 118348 w 4091066"/>
              <a:gd name="connsiteY3" fmla="*/ 3697134 h 5370955"/>
              <a:gd name="connsiteX4" fmla="*/ 1022917 w 4091066"/>
              <a:gd name="connsiteY4" fmla="*/ 29496 h 5370955"/>
              <a:gd name="connsiteX0" fmla="*/ 1031270 w 4099419"/>
              <a:gd name="connsiteY0" fmla="*/ 29496 h 5370955"/>
              <a:gd name="connsiteX1" fmla="*/ 4020762 w 4099419"/>
              <a:gd name="connsiteY1" fmla="*/ 0 h 5370955"/>
              <a:gd name="connsiteX2" fmla="*/ 4099419 w 4099419"/>
              <a:gd name="connsiteY2" fmla="*/ 5073649 h 5370955"/>
              <a:gd name="connsiteX3" fmla="*/ 126701 w 4099419"/>
              <a:gd name="connsiteY3" fmla="*/ 3697134 h 5370955"/>
              <a:gd name="connsiteX4" fmla="*/ 1031270 w 4099419"/>
              <a:gd name="connsiteY4" fmla="*/ 29496 h 5370955"/>
              <a:gd name="connsiteX0" fmla="*/ 1290791 w 4063972"/>
              <a:gd name="connsiteY0" fmla="*/ 29496 h 5370955"/>
              <a:gd name="connsiteX1" fmla="*/ 3985315 w 4063972"/>
              <a:gd name="connsiteY1" fmla="*/ 0 h 5370955"/>
              <a:gd name="connsiteX2" fmla="*/ 4063972 w 4063972"/>
              <a:gd name="connsiteY2" fmla="*/ 5073649 h 5370955"/>
              <a:gd name="connsiteX3" fmla="*/ 91254 w 4063972"/>
              <a:gd name="connsiteY3" fmla="*/ 3697134 h 5370955"/>
              <a:gd name="connsiteX4" fmla="*/ 1290791 w 4063972"/>
              <a:gd name="connsiteY4" fmla="*/ 29496 h 5370955"/>
              <a:gd name="connsiteX0" fmla="*/ 1289840 w 4063021"/>
              <a:gd name="connsiteY0" fmla="*/ 29496 h 5370955"/>
              <a:gd name="connsiteX1" fmla="*/ 3984364 w 4063021"/>
              <a:gd name="connsiteY1" fmla="*/ 0 h 5370955"/>
              <a:gd name="connsiteX2" fmla="*/ 4063021 w 4063021"/>
              <a:gd name="connsiteY2" fmla="*/ 5073649 h 5370955"/>
              <a:gd name="connsiteX3" fmla="*/ 90303 w 4063021"/>
              <a:gd name="connsiteY3" fmla="*/ 3697134 h 5370955"/>
              <a:gd name="connsiteX4" fmla="*/ 1289840 w 4063021"/>
              <a:gd name="connsiteY4" fmla="*/ 29496 h 5370955"/>
              <a:gd name="connsiteX0" fmla="*/ 1359046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359046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57368 w 4132227"/>
              <a:gd name="connsiteY0" fmla="*/ 29496 h 5370955"/>
              <a:gd name="connsiteX1" fmla="*/ 4053570 w 4132227"/>
              <a:gd name="connsiteY1" fmla="*/ 0 h 5370955"/>
              <a:gd name="connsiteX2" fmla="*/ 4132227 w 4132227"/>
              <a:gd name="connsiteY2" fmla="*/ 5073649 h 5370955"/>
              <a:gd name="connsiteX3" fmla="*/ 159509 w 4132227"/>
              <a:gd name="connsiteY3" fmla="*/ 3697134 h 5370955"/>
              <a:gd name="connsiteX4" fmla="*/ 838551 w 4132227"/>
              <a:gd name="connsiteY4" fmla="*/ 1052257 h 5370955"/>
              <a:gd name="connsiteX5" fmla="*/ 1457368 w 4132227"/>
              <a:gd name="connsiteY5" fmla="*/ 29496 h 5370955"/>
              <a:gd name="connsiteX0" fmla="*/ 1462630 w 4137489"/>
              <a:gd name="connsiteY0" fmla="*/ 29496 h 5349207"/>
              <a:gd name="connsiteX1" fmla="*/ 4058832 w 4137489"/>
              <a:gd name="connsiteY1" fmla="*/ 0 h 5349207"/>
              <a:gd name="connsiteX2" fmla="*/ 4137489 w 4137489"/>
              <a:gd name="connsiteY2" fmla="*/ 5073649 h 5349207"/>
              <a:gd name="connsiteX3" fmla="*/ 164771 w 4137489"/>
              <a:gd name="connsiteY3" fmla="*/ 3697134 h 5349207"/>
              <a:gd name="connsiteX4" fmla="*/ 814316 w 4137489"/>
              <a:gd name="connsiteY4" fmla="*/ 1199741 h 5349207"/>
              <a:gd name="connsiteX5" fmla="*/ 1462630 w 4137489"/>
              <a:gd name="connsiteY5" fmla="*/ 29496 h 5349207"/>
              <a:gd name="connsiteX0" fmla="*/ 1460567 w 4135426"/>
              <a:gd name="connsiteY0" fmla="*/ 29496 h 5349207"/>
              <a:gd name="connsiteX1" fmla="*/ 4056769 w 4135426"/>
              <a:gd name="connsiteY1" fmla="*/ 0 h 5349207"/>
              <a:gd name="connsiteX2" fmla="*/ 4135426 w 4135426"/>
              <a:gd name="connsiteY2" fmla="*/ 5073649 h 5349207"/>
              <a:gd name="connsiteX3" fmla="*/ 162708 w 4135426"/>
              <a:gd name="connsiteY3" fmla="*/ 3697134 h 5349207"/>
              <a:gd name="connsiteX4" fmla="*/ 812253 w 4135426"/>
              <a:gd name="connsiteY4" fmla="*/ 1199741 h 5349207"/>
              <a:gd name="connsiteX5" fmla="*/ 1460567 w 4135426"/>
              <a:gd name="connsiteY5" fmla="*/ 29496 h 5349207"/>
              <a:gd name="connsiteX0" fmla="*/ 1472363 w 4147222"/>
              <a:gd name="connsiteY0" fmla="*/ 29496 h 5349207"/>
              <a:gd name="connsiteX1" fmla="*/ 4068565 w 4147222"/>
              <a:gd name="connsiteY1" fmla="*/ 0 h 5349207"/>
              <a:gd name="connsiteX2" fmla="*/ 4147222 w 4147222"/>
              <a:gd name="connsiteY2" fmla="*/ 5073649 h 5349207"/>
              <a:gd name="connsiteX3" fmla="*/ 174504 w 4147222"/>
              <a:gd name="connsiteY3" fmla="*/ 3697134 h 5349207"/>
              <a:gd name="connsiteX4" fmla="*/ 824049 w 4147222"/>
              <a:gd name="connsiteY4" fmla="*/ 1199741 h 5349207"/>
              <a:gd name="connsiteX5" fmla="*/ 1472363 w 4147222"/>
              <a:gd name="connsiteY5" fmla="*/ 29496 h 5349207"/>
              <a:gd name="connsiteX0" fmla="*/ 1501636 w 4176495"/>
              <a:gd name="connsiteY0" fmla="*/ 29496 h 5341679"/>
              <a:gd name="connsiteX1" fmla="*/ 4097838 w 4176495"/>
              <a:gd name="connsiteY1" fmla="*/ 0 h 5341679"/>
              <a:gd name="connsiteX2" fmla="*/ 4176495 w 4176495"/>
              <a:gd name="connsiteY2" fmla="*/ 5073649 h 5341679"/>
              <a:gd name="connsiteX3" fmla="*/ 203777 w 4176495"/>
              <a:gd name="connsiteY3" fmla="*/ 3697134 h 5341679"/>
              <a:gd name="connsiteX4" fmla="*/ 715670 w 4176495"/>
              <a:gd name="connsiteY4" fmla="*/ 1642193 h 5341679"/>
              <a:gd name="connsiteX5" fmla="*/ 1501636 w 4176495"/>
              <a:gd name="connsiteY5" fmla="*/ 29496 h 5341679"/>
              <a:gd name="connsiteX0" fmla="*/ 1218194 w 3893053"/>
              <a:gd name="connsiteY0" fmla="*/ 29496 h 5417309"/>
              <a:gd name="connsiteX1" fmla="*/ 3814396 w 3893053"/>
              <a:gd name="connsiteY1" fmla="*/ 0 h 5417309"/>
              <a:gd name="connsiteX2" fmla="*/ 3893053 w 3893053"/>
              <a:gd name="connsiteY2" fmla="*/ 5073649 h 5417309"/>
              <a:gd name="connsiteX3" fmla="*/ 244800 w 3893053"/>
              <a:gd name="connsiteY3" fmla="*/ 4247740 h 5417309"/>
              <a:gd name="connsiteX4" fmla="*/ 432228 w 3893053"/>
              <a:gd name="connsiteY4" fmla="*/ 1642193 h 5417309"/>
              <a:gd name="connsiteX5" fmla="*/ 1218194 w 3893053"/>
              <a:gd name="connsiteY5" fmla="*/ 29496 h 5417309"/>
              <a:gd name="connsiteX0" fmla="*/ 1375163 w 4050022"/>
              <a:gd name="connsiteY0" fmla="*/ 29496 h 5422297"/>
              <a:gd name="connsiteX1" fmla="*/ 3971365 w 4050022"/>
              <a:gd name="connsiteY1" fmla="*/ 0 h 5422297"/>
              <a:gd name="connsiteX2" fmla="*/ 4050022 w 4050022"/>
              <a:gd name="connsiteY2" fmla="*/ 5073649 h 5422297"/>
              <a:gd name="connsiteX3" fmla="*/ 401769 w 4050022"/>
              <a:gd name="connsiteY3" fmla="*/ 4247740 h 5422297"/>
              <a:gd name="connsiteX4" fmla="*/ 589197 w 4050022"/>
              <a:gd name="connsiteY4" fmla="*/ 1642193 h 5422297"/>
              <a:gd name="connsiteX5" fmla="*/ 1375163 w 4050022"/>
              <a:gd name="connsiteY5" fmla="*/ 29496 h 5422297"/>
              <a:gd name="connsiteX0" fmla="*/ 1387912 w 4062771"/>
              <a:gd name="connsiteY0" fmla="*/ 29496 h 5422297"/>
              <a:gd name="connsiteX1" fmla="*/ 3984114 w 4062771"/>
              <a:gd name="connsiteY1" fmla="*/ 0 h 5422297"/>
              <a:gd name="connsiteX2" fmla="*/ 4062771 w 4062771"/>
              <a:gd name="connsiteY2" fmla="*/ 5073649 h 5422297"/>
              <a:gd name="connsiteX3" fmla="*/ 414518 w 4062771"/>
              <a:gd name="connsiteY3" fmla="*/ 4247740 h 5422297"/>
              <a:gd name="connsiteX4" fmla="*/ 601946 w 4062771"/>
              <a:gd name="connsiteY4" fmla="*/ 1642193 h 5422297"/>
              <a:gd name="connsiteX5" fmla="*/ 1387912 w 4062771"/>
              <a:gd name="connsiteY5" fmla="*/ 29496 h 5422297"/>
              <a:gd name="connsiteX0" fmla="*/ 1218239 w 3893098"/>
              <a:gd name="connsiteY0" fmla="*/ 29496 h 5415537"/>
              <a:gd name="connsiteX1" fmla="*/ 3814441 w 3893098"/>
              <a:gd name="connsiteY1" fmla="*/ 0 h 5415537"/>
              <a:gd name="connsiteX2" fmla="*/ 3893098 w 3893098"/>
              <a:gd name="connsiteY2" fmla="*/ 5073649 h 5415537"/>
              <a:gd name="connsiteX3" fmla="*/ 244845 w 3893098"/>
              <a:gd name="connsiteY3" fmla="*/ 4247740 h 5415537"/>
              <a:gd name="connsiteX4" fmla="*/ 471602 w 3893098"/>
              <a:gd name="connsiteY4" fmla="*/ 1711018 h 5415537"/>
              <a:gd name="connsiteX5" fmla="*/ 1218239 w 3893098"/>
              <a:gd name="connsiteY5" fmla="*/ 29496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79029 w 3886740"/>
              <a:gd name="connsiteY0" fmla="*/ 39328 h 5415537"/>
              <a:gd name="connsiteX1" fmla="*/ 3808083 w 3886740"/>
              <a:gd name="connsiteY1" fmla="*/ 0 h 5415537"/>
              <a:gd name="connsiteX2" fmla="*/ 3886740 w 3886740"/>
              <a:gd name="connsiteY2" fmla="*/ 5073649 h 5415537"/>
              <a:gd name="connsiteX3" fmla="*/ 238487 w 3886740"/>
              <a:gd name="connsiteY3" fmla="*/ 4247740 h 5415537"/>
              <a:gd name="connsiteX4" fmla="*/ 465244 w 3886740"/>
              <a:gd name="connsiteY4" fmla="*/ 1711018 h 5415537"/>
              <a:gd name="connsiteX5" fmla="*/ 1379029 w 3886740"/>
              <a:gd name="connsiteY5" fmla="*/ 39328 h 5415537"/>
              <a:gd name="connsiteX0" fmla="*/ 1319141 w 3826852"/>
              <a:gd name="connsiteY0" fmla="*/ 39328 h 5437500"/>
              <a:gd name="connsiteX1" fmla="*/ 3748195 w 3826852"/>
              <a:gd name="connsiteY1" fmla="*/ 0 h 5437500"/>
              <a:gd name="connsiteX2" fmla="*/ 3826852 w 3826852"/>
              <a:gd name="connsiteY2" fmla="*/ 5073649 h 5437500"/>
              <a:gd name="connsiteX3" fmla="*/ 178599 w 3826852"/>
              <a:gd name="connsiteY3" fmla="*/ 4247740 h 5437500"/>
              <a:gd name="connsiteX4" fmla="*/ 641330 w 3826852"/>
              <a:gd name="connsiteY4" fmla="*/ 894941 h 5437500"/>
              <a:gd name="connsiteX5" fmla="*/ 1319141 w 3826852"/>
              <a:gd name="connsiteY5" fmla="*/ 39328 h 5437500"/>
              <a:gd name="connsiteX0" fmla="*/ 1328863 w 3836574"/>
              <a:gd name="connsiteY0" fmla="*/ 39328 h 5437500"/>
              <a:gd name="connsiteX1" fmla="*/ 3757917 w 3836574"/>
              <a:gd name="connsiteY1" fmla="*/ 0 h 5437500"/>
              <a:gd name="connsiteX2" fmla="*/ 3836574 w 3836574"/>
              <a:gd name="connsiteY2" fmla="*/ 5073649 h 5437500"/>
              <a:gd name="connsiteX3" fmla="*/ 188321 w 3836574"/>
              <a:gd name="connsiteY3" fmla="*/ 4247740 h 5437500"/>
              <a:gd name="connsiteX4" fmla="*/ 651052 w 3836574"/>
              <a:gd name="connsiteY4" fmla="*/ 894941 h 5437500"/>
              <a:gd name="connsiteX5" fmla="*/ 1328863 w 3836574"/>
              <a:gd name="connsiteY5" fmla="*/ 39328 h 5437500"/>
              <a:gd name="connsiteX0" fmla="*/ 1335518 w 3843229"/>
              <a:gd name="connsiteY0" fmla="*/ 39328 h 5437500"/>
              <a:gd name="connsiteX1" fmla="*/ 3764572 w 3843229"/>
              <a:gd name="connsiteY1" fmla="*/ 0 h 5437500"/>
              <a:gd name="connsiteX2" fmla="*/ 3843229 w 3843229"/>
              <a:gd name="connsiteY2" fmla="*/ 5073649 h 5437500"/>
              <a:gd name="connsiteX3" fmla="*/ 194976 w 3843229"/>
              <a:gd name="connsiteY3" fmla="*/ 4247740 h 5437500"/>
              <a:gd name="connsiteX4" fmla="*/ 657707 w 3843229"/>
              <a:gd name="connsiteY4" fmla="*/ 894941 h 5437500"/>
              <a:gd name="connsiteX5" fmla="*/ 1335518 w 3843229"/>
              <a:gd name="connsiteY5" fmla="*/ 39328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38317 w 3823008"/>
              <a:gd name="connsiteY0" fmla="*/ 58992 h 5437500"/>
              <a:gd name="connsiteX1" fmla="*/ 3744351 w 3823008"/>
              <a:gd name="connsiteY1" fmla="*/ 0 h 5437500"/>
              <a:gd name="connsiteX2" fmla="*/ 3823008 w 3823008"/>
              <a:gd name="connsiteY2" fmla="*/ 5073649 h 5437500"/>
              <a:gd name="connsiteX3" fmla="*/ 174755 w 3823008"/>
              <a:gd name="connsiteY3" fmla="*/ 4247740 h 5437500"/>
              <a:gd name="connsiteX4" fmla="*/ 637486 w 3823008"/>
              <a:gd name="connsiteY4" fmla="*/ 894941 h 5437500"/>
              <a:gd name="connsiteX5" fmla="*/ 1138317 w 3823008"/>
              <a:gd name="connsiteY5" fmla="*/ 58992 h 5437500"/>
              <a:gd name="connsiteX0" fmla="*/ 1180133 w 3864824"/>
              <a:gd name="connsiteY0" fmla="*/ 58992 h 5422971"/>
              <a:gd name="connsiteX1" fmla="*/ 3786167 w 3864824"/>
              <a:gd name="connsiteY1" fmla="*/ 0 h 5422971"/>
              <a:gd name="connsiteX2" fmla="*/ 3864824 w 3864824"/>
              <a:gd name="connsiteY2" fmla="*/ 5073649 h 5422971"/>
              <a:gd name="connsiteX3" fmla="*/ 216571 w 3864824"/>
              <a:gd name="connsiteY3" fmla="*/ 4247740 h 5422971"/>
              <a:gd name="connsiteX4" fmla="*/ 502322 w 3864824"/>
              <a:gd name="connsiteY4" fmla="*/ 1425883 h 5422971"/>
              <a:gd name="connsiteX5" fmla="*/ 1180133 w 3864824"/>
              <a:gd name="connsiteY5" fmla="*/ 58992 h 5422971"/>
              <a:gd name="connsiteX0" fmla="*/ 1164373 w 3849064"/>
              <a:gd name="connsiteY0" fmla="*/ 58992 h 5422971"/>
              <a:gd name="connsiteX1" fmla="*/ 3770407 w 3849064"/>
              <a:gd name="connsiteY1" fmla="*/ 0 h 5422971"/>
              <a:gd name="connsiteX2" fmla="*/ 3849064 w 3849064"/>
              <a:gd name="connsiteY2" fmla="*/ 5073649 h 5422971"/>
              <a:gd name="connsiteX3" fmla="*/ 200811 w 3849064"/>
              <a:gd name="connsiteY3" fmla="*/ 4247740 h 5422971"/>
              <a:gd name="connsiteX4" fmla="*/ 486562 w 3849064"/>
              <a:gd name="connsiteY4" fmla="*/ 1425883 h 5422971"/>
              <a:gd name="connsiteX5" fmla="*/ 1164373 w 3849064"/>
              <a:gd name="connsiteY5" fmla="*/ 58992 h 5422971"/>
              <a:gd name="connsiteX0" fmla="*/ 1444214 w 4128905"/>
              <a:gd name="connsiteY0" fmla="*/ 58992 h 5344228"/>
              <a:gd name="connsiteX1" fmla="*/ 4050248 w 4128905"/>
              <a:gd name="connsiteY1" fmla="*/ 0 h 5344228"/>
              <a:gd name="connsiteX2" fmla="*/ 4128905 w 4128905"/>
              <a:gd name="connsiteY2" fmla="*/ 5073649 h 5344228"/>
              <a:gd name="connsiteX3" fmla="*/ 175852 w 4128905"/>
              <a:gd name="connsiteY3" fmla="*/ 3687302 h 5344228"/>
              <a:gd name="connsiteX4" fmla="*/ 766403 w 4128905"/>
              <a:gd name="connsiteY4" fmla="*/ 1425883 h 5344228"/>
              <a:gd name="connsiteX5" fmla="*/ 1444214 w 4128905"/>
              <a:gd name="connsiteY5" fmla="*/ 58992 h 5344228"/>
              <a:gd name="connsiteX0" fmla="*/ 1289102 w 3973793"/>
              <a:gd name="connsiteY0" fmla="*/ 58992 h 5358812"/>
              <a:gd name="connsiteX1" fmla="*/ 3895136 w 3973793"/>
              <a:gd name="connsiteY1" fmla="*/ 0 h 5358812"/>
              <a:gd name="connsiteX2" fmla="*/ 3973793 w 3973793"/>
              <a:gd name="connsiteY2" fmla="*/ 5073649 h 5358812"/>
              <a:gd name="connsiteX3" fmla="*/ 20740 w 3973793"/>
              <a:gd name="connsiteY3" fmla="*/ 3687302 h 5358812"/>
              <a:gd name="connsiteX4" fmla="*/ 611291 w 3973793"/>
              <a:gd name="connsiteY4" fmla="*/ 1425883 h 5358812"/>
              <a:gd name="connsiteX5" fmla="*/ 1289102 w 3973793"/>
              <a:gd name="connsiteY5" fmla="*/ 58992 h 5358812"/>
              <a:gd name="connsiteX0" fmla="*/ 1327371 w 4012062"/>
              <a:gd name="connsiteY0" fmla="*/ 58992 h 5296009"/>
              <a:gd name="connsiteX1" fmla="*/ 3933405 w 4012062"/>
              <a:gd name="connsiteY1" fmla="*/ 0 h 5296009"/>
              <a:gd name="connsiteX2" fmla="*/ 4012062 w 4012062"/>
              <a:gd name="connsiteY2" fmla="*/ 5073649 h 5296009"/>
              <a:gd name="connsiteX3" fmla="*/ 19680 w 4012062"/>
              <a:gd name="connsiteY3" fmla="*/ 3028541 h 5296009"/>
              <a:gd name="connsiteX4" fmla="*/ 649560 w 4012062"/>
              <a:gd name="connsiteY4" fmla="*/ 1425883 h 5296009"/>
              <a:gd name="connsiteX5" fmla="*/ 1327371 w 4012062"/>
              <a:gd name="connsiteY5" fmla="*/ 58992 h 5296009"/>
              <a:gd name="connsiteX0" fmla="*/ 1312199 w 3996890"/>
              <a:gd name="connsiteY0" fmla="*/ 58992 h 5367346"/>
              <a:gd name="connsiteX1" fmla="*/ 3918233 w 3996890"/>
              <a:gd name="connsiteY1" fmla="*/ 0 h 5367346"/>
              <a:gd name="connsiteX2" fmla="*/ 3996890 w 3996890"/>
              <a:gd name="connsiteY2" fmla="*/ 5073649 h 5367346"/>
              <a:gd name="connsiteX3" fmla="*/ 4508 w 3996890"/>
              <a:gd name="connsiteY3" fmla="*/ 3028541 h 5367346"/>
              <a:gd name="connsiteX4" fmla="*/ 634388 w 3996890"/>
              <a:gd name="connsiteY4" fmla="*/ 1425883 h 5367346"/>
              <a:gd name="connsiteX5" fmla="*/ 1312199 w 3996890"/>
              <a:gd name="connsiteY5" fmla="*/ 58992 h 5367346"/>
              <a:gd name="connsiteX0" fmla="*/ 1420223 w 4104914"/>
              <a:gd name="connsiteY0" fmla="*/ 58992 h 5402303"/>
              <a:gd name="connsiteX1" fmla="*/ 4026257 w 4104914"/>
              <a:gd name="connsiteY1" fmla="*/ 0 h 5402303"/>
              <a:gd name="connsiteX2" fmla="*/ 4104914 w 4104914"/>
              <a:gd name="connsiteY2" fmla="*/ 5073649 h 5402303"/>
              <a:gd name="connsiteX3" fmla="*/ 4377 w 4104914"/>
              <a:gd name="connsiteY3" fmla="*/ 3284180 h 5402303"/>
              <a:gd name="connsiteX4" fmla="*/ 742412 w 4104914"/>
              <a:gd name="connsiteY4" fmla="*/ 1425883 h 5402303"/>
              <a:gd name="connsiteX5" fmla="*/ 1420223 w 4104914"/>
              <a:gd name="connsiteY5" fmla="*/ 58992 h 5402303"/>
              <a:gd name="connsiteX0" fmla="*/ 1559388 w 4244079"/>
              <a:gd name="connsiteY0" fmla="*/ 58992 h 5305321"/>
              <a:gd name="connsiteX1" fmla="*/ 4165422 w 4244079"/>
              <a:gd name="connsiteY1" fmla="*/ 0 h 5305321"/>
              <a:gd name="connsiteX2" fmla="*/ 4244079 w 4244079"/>
              <a:gd name="connsiteY2" fmla="*/ 5073649 h 5305321"/>
              <a:gd name="connsiteX3" fmla="*/ 143542 w 4244079"/>
              <a:gd name="connsiteY3" fmla="*/ 3284180 h 5305321"/>
              <a:gd name="connsiteX4" fmla="*/ 989732 w 4244079"/>
              <a:gd name="connsiteY4" fmla="*/ 1475045 h 5305321"/>
              <a:gd name="connsiteX5" fmla="*/ 1559388 w 4244079"/>
              <a:gd name="connsiteY5" fmla="*/ 58992 h 5305321"/>
              <a:gd name="connsiteX0" fmla="*/ 1451171 w 4135862"/>
              <a:gd name="connsiteY0" fmla="*/ 58992 h 5360528"/>
              <a:gd name="connsiteX1" fmla="*/ 4057205 w 4135862"/>
              <a:gd name="connsiteY1" fmla="*/ 0 h 5360528"/>
              <a:gd name="connsiteX2" fmla="*/ 4135862 w 4135862"/>
              <a:gd name="connsiteY2" fmla="*/ 5073649 h 5360528"/>
              <a:gd name="connsiteX3" fmla="*/ 153312 w 4135862"/>
              <a:gd name="connsiteY3" fmla="*/ 3834787 h 5360528"/>
              <a:gd name="connsiteX4" fmla="*/ 881515 w 4135862"/>
              <a:gd name="connsiteY4" fmla="*/ 1475045 h 5360528"/>
              <a:gd name="connsiteX5" fmla="*/ 1451171 w 4135862"/>
              <a:gd name="connsiteY5" fmla="*/ 58992 h 5360528"/>
              <a:gd name="connsiteX0" fmla="*/ 1429653 w 4114344"/>
              <a:gd name="connsiteY0" fmla="*/ 58992 h 5368655"/>
              <a:gd name="connsiteX1" fmla="*/ 4035687 w 4114344"/>
              <a:gd name="connsiteY1" fmla="*/ 0 h 5368655"/>
              <a:gd name="connsiteX2" fmla="*/ 4114344 w 4114344"/>
              <a:gd name="connsiteY2" fmla="*/ 5073649 h 5368655"/>
              <a:gd name="connsiteX3" fmla="*/ 131794 w 4114344"/>
              <a:gd name="connsiteY3" fmla="*/ 3834787 h 5368655"/>
              <a:gd name="connsiteX4" fmla="*/ 997648 w 4114344"/>
              <a:gd name="connsiteY4" fmla="*/ 1052258 h 5368655"/>
              <a:gd name="connsiteX5" fmla="*/ 1429653 w 4114344"/>
              <a:gd name="connsiteY5" fmla="*/ 58992 h 5368655"/>
              <a:gd name="connsiteX0" fmla="*/ 1428883 w 4113574"/>
              <a:gd name="connsiteY0" fmla="*/ 58992 h 5368655"/>
              <a:gd name="connsiteX1" fmla="*/ 4034917 w 4113574"/>
              <a:gd name="connsiteY1" fmla="*/ 0 h 5368655"/>
              <a:gd name="connsiteX2" fmla="*/ 4113574 w 4113574"/>
              <a:gd name="connsiteY2" fmla="*/ 5073649 h 5368655"/>
              <a:gd name="connsiteX3" fmla="*/ 131024 w 4113574"/>
              <a:gd name="connsiteY3" fmla="*/ 3834787 h 5368655"/>
              <a:gd name="connsiteX4" fmla="*/ 996878 w 4113574"/>
              <a:gd name="connsiteY4" fmla="*/ 1052258 h 5368655"/>
              <a:gd name="connsiteX5" fmla="*/ 1428883 w 4113574"/>
              <a:gd name="connsiteY5" fmla="*/ 58992 h 5368655"/>
              <a:gd name="connsiteX0" fmla="*/ 1439570 w 4124261"/>
              <a:gd name="connsiteY0" fmla="*/ 58992 h 5368655"/>
              <a:gd name="connsiteX1" fmla="*/ 4045604 w 4124261"/>
              <a:gd name="connsiteY1" fmla="*/ 0 h 5368655"/>
              <a:gd name="connsiteX2" fmla="*/ 4124261 w 4124261"/>
              <a:gd name="connsiteY2" fmla="*/ 5073649 h 5368655"/>
              <a:gd name="connsiteX3" fmla="*/ 141711 w 4124261"/>
              <a:gd name="connsiteY3" fmla="*/ 3834787 h 5368655"/>
              <a:gd name="connsiteX4" fmla="*/ 1007565 w 4124261"/>
              <a:gd name="connsiteY4" fmla="*/ 1052258 h 5368655"/>
              <a:gd name="connsiteX5" fmla="*/ 1439570 w 4124261"/>
              <a:gd name="connsiteY5" fmla="*/ 58992 h 5368655"/>
              <a:gd name="connsiteX0" fmla="*/ 1449692 w 4134383"/>
              <a:gd name="connsiteY0" fmla="*/ 58992 h 5368655"/>
              <a:gd name="connsiteX1" fmla="*/ 4055726 w 4134383"/>
              <a:gd name="connsiteY1" fmla="*/ 0 h 5368655"/>
              <a:gd name="connsiteX2" fmla="*/ 4134383 w 4134383"/>
              <a:gd name="connsiteY2" fmla="*/ 5073649 h 5368655"/>
              <a:gd name="connsiteX3" fmla="*/ 151833 w 4134383"/>
              <a:gd name="connsiteY3" fmla="*/ 3834787 h 5368655"/>
              <a:gd name="connsiteX4" fmla="*/ 1017687 w 4134383"/>
              <a:gd name="connsiteY4" fmla="*/ 1052258 h 5368655"/>
              <a:gd name="connsiteX5" fmla="*/ 1449692 w 4134383"/>
              <a:gd name="connsiteY5" fmla="*/ 58992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368655"/>
              <a:gd name="connsiteX1" fmla="*/ 4042862 w 4121519"/>
              <a:gd name="connsiteY1" fmla="*/ 0 h 5368655"/>
              <a:gd name="connsiteX2" fmla="*/ 4121519 w 4121519"/>
              <a:gd name="connsiteY2" fmla="*/ 5073649 h 5368655"/>
              <a:gd name="connsiteX3" fmla="*/ 138969 w 4121519"/>
              <a:gd name="connsiteY3" fmla="*/ 3834787 h 5368655"/>
              <a:gd name="connsiteX4" fmla="*/ 1004823 w 4121519"/>
              <a:gd name="connsiteY4" fmla="*/ 1052258 h 5368655"/>
              <a:gd name="connsiteX5" fmla="*/ 1957938 w 4121519"/>
              <a:gd name="connsiteY5" fmla="*/ 39328 h 5368655"/>
              <a:gd name="connsiteX0" fmla="*/ 1957938 w 4121519"/>
              <a:gd name="connsiteY0" fmla="*/ 39328 h 5098481"/>
              <a:gd name="connsiteX1" fmla="*/ 4042862 w 4121519"/>
              <a:gd name="connsiteY1" fmla="*/ 0 h 5098481"/>
              <a:gd name="connsiteX2" fmla="*/ 4121519 w 4121519"/>
              <a:gd name="connsiteY2" fmla="*/ 5073649 h 5098481"/>
              <a:gd name="connsiteX3" fmla="*/ 138969 w 4121519"/>
              <a:gd name="connsiteY3" fmla="*/ 3834787 h 5098481"/>
              <a:gd name="connsiteX4" fmla="*/ 1004823 w 4121519"/>
              <a:gd name="connsiteY4" fmla="*/ 1052258 h 5098481"/>
              <a:gd name="connsiteX5" fmla="*/ 1957938 w 4121519"/>
              <a:gd name="connsiteY5" fmla="*/ 39328 h 5098481"/>
              <a:gd name="connsiteX0" fmla="*/ 1957328 w 4111077"/>
              <a:gd name="connsiteY0" fmla="*/ 39328 h 5417176"/>
              <a:gd name="connsiteX1" fmla="*/ 4042252 w 4111077"/>
              <a:gd name="connsiteY1" fmla="*/ 0 h 5417176"/>
              <a:gd name="connsiteX2" fmla="*/ 4111077 w 4111077"/>
              <a:gd name="connsiteY2" fmla="*/ 5398114 h 5417176"/>
              <a:gd name="connsiteX3" fmla="*/ 138359 w 4111077"/>
              <a:gd name="connsiteY3" fmla="*/ 3834787 h 5417176"/>
              <a:gd name="connsiteX4" fmla="*/ 1004213 w 4111077"/>
              <a:gd name="connsiteY4" fmla="*/ 1052258 h 5417176"/>
              <a:gd name="connsiteX5" fmla="*/ 1957328 w 4111077"/>
              <a:gd name="connsiteY5" fmla="*/ 39328 h 5417176"/>
              <a:gd name="connsiteX0" fmla="*/ 2456350 w 4118486"/>
              <a:gd name="connsiteY0" fmla="*/ 0 h 5790803"/>
              <a:gd name="connsiteX1" fmla="*/ 4049661 w 4118486"/>
              <a:gd name="connsiteY1" fmla="*/ 373627 h 5790803"/>
              <a:gd name="connsiteX2" fmla="*/ 4118486 w 4118486"/>
              <a:gd name="connsiteY2" fmla="*/ 5771741 h 5790803"/>
              <a:gd name="connsiteX3" fmla="*/ 145768 w 4118486"/>
              <a:gd name="connsiteY3" fmla="*/ 4208414 h 5790803"/>
              <a:gd name="connsiteX4" fmla="*/ 1011622 w 4118486"/>
              <a:gd name="connsiteY4" fmla="*/ 1425885 h 5790803"/>
              <a:gd name="connsiteX5" fmla="*/ 2456350 w 4118486"/>
              <a:gd name="connsiteY5" fmla="*/ 0 h 5790803"/>
              <a:gd name="connsiteX0" fmla="*/ 2445350 w 4107486"/>
              <a:gd name="connsiteY0" fmla="*/ 0 h 5790419"/>
              <a:gd name="connsiteX1" fmla="*/ 4038661 w 4107486"/>
              <a:gd name="connsiteY1" fmla="*/ 373627 h 5790419"/>
              <a:gd name="connsiteX2" fmla="*/ 4107486 w 4107486"/>
              <a:gd name="connsiteY2" fmla="*/ 5771741 h 5790419"/>
              <a:gd name="connsiteX3" fmla="*/ 134768 w 4107486"/>
              <a:gd name="connsiteY3" fmla="*/ 4208414 h 5790419"/>
              <a:gd name="connsiteX4" fmla="*/ 1069448 w 4107486"/>
              <a:gd name="connsiteY4" fmla="*/ 1573368 h 5790419"/>
              <a:gd name="connsiteX5" fmla="*/ 2445350 w 4107486"/>
              <a:gd name="connsiteY5" fmla="*/ 0 h 5790419"/>
              <a:gd name="connsiteX0" fmla="*/ 2432648 w 4094784"/>
              <a:gd name="connsiteY0" fmla="*/ 0 h 5790419"/>
              <a:gd name="connsiteX1" fmla="*/ 4025959 w 4094784"/>
              <a:gd name="connsiteY1" fmla="*/ 373627 h 5790419"/>
              <a:gd name="connsiteX2" fmla="*/ 4094784 w 4094784"/>
              <a:gd name="connsiteY2" fmla="*/ 5771741 h 5790419"/>
              <a:gd name="connsiteX3" fmla="*/ 122066 w 4094784"/>
              <a:gd name="connsiteY3" fmla="*/ 4208414 h 5790419"/>
              <a:gd name="connsiteX4" fmla="*/ 1056746 w 4094784"/>
              <a:gd name="connsiteY4" fmla="*/ 1573368 h 5790419"/>
              <a:gd name="connsiteX5" fmla="*/ 2432648 w 4094784"/>
              <a:gd name="connsiteY5" fmla="*/ 0 h 5790419"/>
              <a:gd name="connsiteX0" fmla="*/ 2436257 w 4098393"/>
              <a:gd name="connsiteY0" fmla="*/ 0 h 5790419"/>
              <a:gd name="connsiteX1" fmla="*/ 4029568 w 4098393"/>
              <a:gd name="connsiteY1" fmla="*/ 373627 h 5790419"/>
              <a:gd name="connsiteX2" fmla="*/ 4098393 w 4098393"/>
              <a:gd name="connsiteY2" fmla="*/ 5771741 h 5790419"/>
              <a:gd name="connsiteX3" fmla="*/ 125675 w 4098393"/>
              <a:gd name="connsiteY3" fmla="*/ 4208414 h 5790419"/>
              <a:gd name="connsiteX4" fmla="*/ 1060355 w 4098393"/>
              <a:gd name="connsiteY4" fmla="*/ 1573368 h 5790419"/>
              <a:gd name="connsiteX5" fmla="*/ 2436257 w 4098393"/>
              <a:gd name="connsiteY5" fmla="*/ 0 h 5790419"/>
              <a:gd name="connsiteX0" fmla="*/ 2435920 w 4098056"/>
              <a:gd name="connsiteY0" fmla="*/ 0 h 5790419"/>
              <a:gd name="connsiteX1" fmla="*/ 4029231 w 4098056"/>
              <a:gd name="connsiteY1" fmla="*/ 373627 h 5790419"/>
              <a:gd name="connsiteX2" fmla="*/ 4098056 w 4098056"/>
              <a:gd name="connsiteY2" fmla="*/ 5771741 h 5790419"/>
              <a:gd name="connsiteX3" fmla="*/ 125338 w 4098056"/>
              <a:gd name="connsiteY3" fmla="*/ 4208414 h 5790419"/>
              <a:gd name="connsiteX4" fmla="*/ 1060018 w 4098056"/>
              <a:gd name="connsiteY4" fmla="*/ 1573368 h 5790419"/>
              <a:gd name="connsiteX5" fmla="*/ 2435920 w 4098056"/>
              <a:gd name="connsiteY5" fmla="*/ 0 h 5790419"/>
              <a:gd name="connsiteX0" fmla="*/ 24114 w 9335747"/>
              <a:gd name="connsiteY0" fmla="*/ 1846 h 5457968"/>
              <a:gd name="connsiteX1" fmla="*/ 9266922 w 9335747"/>
              <a:gd name="connsiteY1" fmla="*/ 41176 h 5457968"/>
              <a:gd name="connsiteX2" fmla="*/ 9335747 w 9335747"/>
              <a:gd name="connsiteY2" fmla="*/ 5439290 h 5457968"/>
              <a:gd name="connsiteX3" fmla="*/ 5363029 w 9335747"/>
              <a:gd name="connsiteY3" fmla="*/ 3875963 h 5457968"/>
              <a:gd name="connsiteX4" fmla="*/ 6297709 w 9335747"/>
              <a:gd name="connsiteY4" fmla="*/ 1240917 h 5457968"/>
              <a:gd name="connsiteX5" fmla="*/ 24114 w 9335747"/>
              <a:gd name="connsiteY5" fmla="*/ 1846 h 5457968"/>
              <a:gd name="connsiteX0" fmla="*/ 160726 w 9472359"/>
              <a:gd name="connsiteY0" fmla="*/ 1846 h 5457968"/>
              <a:gd name="connsiteX1" fmla="*/ 9403534 w 9472359"/>
              <a:gd name="connsiteY1" fmla="*/ 41176 h 5457968"/>
              <a:gd name="connsiteX2" fmla="*/ 9472359 w 9472359"/>
              <a:gd name="connsiteY2" fmla="*/ 5439290 h 5457968"/>
              <a:gd name="connsiteX3" fmla="*/ 5499641 w 9472359"/>
              <a:gd name="connsiteY3" fmla="*/ 3875963 h 5457968"/>
              <a:gd name="connsiteX4" fmla="*/ 190837 w 9472359"/>
              <a:gd name="connsiteY4" fmla="*/ 719807 h 5457968"/>
              <a:gd name="connsiteX5" fmla="*/ 160726 w 9472359"/>
              <a:gd name="connsiteY5" fmla="*/ 1846 h 5457968"/>
              <a:gd name="connsiteX0" fmla="*/ 206908 w 9518541"/>
              <a:gd name="connsiteY0" fmla="*/ 1846 h 5457968"/>
              <a:gd name="connsiteX1" fmla="*/ 9449716 w 9518541"/>
              <a:gd name="connsiteY1" fmla="*/ 41176 h 5457968"/>
              <a:gd name="connsiteX2" fmla="*/ 9518541 w 9518541"/>
              <a:gd name="connsiteY2" fmla="*/ 5439290 h 5457968"/>
              <a:gd name="connsiteX3" fmla="*/ 5545823 w 9518541"/>
              <a:gd name="connsiteY3" fmla="*/ 3875963 h 5457968"/>
              <a:gd name="connsiteX4" fmla="*/ 237019 w 9518541"/>
              <a:gd name="connsiteY4" fmla="*/ 719807 h 5457968"/>
              <a:gd name="connsiteX5" fmla="*/ 206908 w 9518541"/>
              <a:gd name="connsiteY5" fmla="*/ 1846 h 5457968"/>
              <a:gd name="connsiteX0" fmla="*/ 206908 w 9518541"/>
              <a:gd name="connsiteY0" fmla="*/ 1846 h 5444336"/>
              <a:gd name="connsiteX1" fmla="*/ 9449716 w 9518541"/>
              <a:gd name="connsiteY1" fmla="*/ 41176 h 5444336"/>
              <a:gd name="connsiteX2" fmla="*/ 9518541 w 9518541"/>
              <a:gd name="connsiteY2" fmla="*/ 5439290 h 5444336"/>
              <a:gd name="connsiteX3" fmla="*/ 5064042 w 9518541"/>
              <a:gd name="connsiteY3" fmla="*/ 709975 h 5444336"/>
              <a:gd name="connsiteX4" fmla="*/ 237019 w 9518541"/>
              <a:gd name="connsiteY4" fmla="*/ 719807 h 5444336"/>
              <a:gd name="connsiteX5" fmla="*/ 206908 w 9518541"/>
              <a:gd name="connsiteY5" fmla="*/ 1846 h 5444336"/>
              <a:gd name="connsiteX0" fmla="*/ 206908 w 9455392"/>
              <a:gd name="connsiteY0" fmla="*/ 1846 h 1057004"/>
              <a:gd name="connsiteX1" fmla="*/ 9449716 w 9455392"/>
              <a:gd name="connsiteY1" fmla="*/ 41176 h 1057004"/>
              <a:gd name="connsiteX2" fmla="*/ 9449715 w 9455392"/>
              <a:gd name="connsiteY2" fmla="*/ 660813 h 1057004"/>
              <a:gd name="connsiteX3" fmla="*/ 5064042 w 9455392"/>
              <a:gd name="connsiteY3" fmla="*/ 709975 h 1057004"/>
              <a:gd name="connsiteX4" fmla="*/ 237019 w 9455392"/>
              <a:gd name="connsiteY4" fmla="*/ 719807 h 1057004"/>
              <a:gd name="connsiteX5" fmla="*/ 206908 w 9455392"/>
              <a:gd name="connsiteY5" fmla="*/ 1846 h 1057004"/>
              <a:gd name="connsiteX0" fmla="*/ 206908 w 9458455"/>
              <a:gd name="connsiteY0" fmla="*/ 1846 h 1057004"/>
              <a:gd name="connsiteX1" fmla="*/ 9449716 w 9458455"/>
              <a:gd name="connsiteY1" fmla="*/ 41176 h 1057004"/>
              <a:gd name="connsiteX2" fmla="*/ 9449715 w 9458455"/>
              <a:gd name="connsiteY2" fmla="*/ 660813 h 1057004"/>
              <a:gd name="connsiteX3" fmla="*/ 5064042 w 9458455"/>
              <a:gd name="connsiteY3" fmla="*/ 709975 h 1057004"/>
              <a:gd name="connsiteX4" fmla="*/ 237019 w 9458455"/>
              <a:gd name="connsiteY4" fmla="*/ 719807 h 1057004"/>
              <a:gd name="connsiteX5" fmla="*/ 206908 w 9458455"/>
              <a:gd name="connsiteY5" fmla="*/ 1846 h 1057004"/>
              <a:gd name="connsiteX0" fmla="*/ 206908 w 9518541"/>
              <a:gd name="connsiteY0" fmla="*/ 1846 h 1057004"/>
              <a:gd name="connsiteX1" fmla="*/ 9449716 w 9518541"/>
              <a:gd name="connsiteY1" fmla="*/ 41176 h 1057004"/>
              <a:gd name="connsiteX2" fmla="*/ 9518541 w 9518541"/>
              <a:gd name="connsiteY2" fmla="*/ 660813 h 1057004"/>
              <a:gd name="connsiteX3" fmla="*/ 5064042 w 9518541"/>
              <a:gd name="connsiteY3" fmla="*/ 709975 h 1057004"/>
              <a:gd name="connsiteX4" fmla="*/ 237019 w 9518541"/>
              <a:gd name="connsiteY4" fmla="*/ 719807 h 1057004"/>
              <a:gd name="connsiteX5" fmla="*/ 206908 w 9518541"/>
              <a:gd name="connsiteY5" fmla="*/ 1846 h 1057004"/>
              <a:gd name="connsiteX0" fmla="*/ 206908 w 9518541"/>
              <a:gd name="connsiteY0" fmla="*/ 1846 h 1112594"/>
              <a:gd name="connsiteX1" fmla="*/ 9449716 w 9518541"/>
              <a:gd name="connsiteY1" fmla="*/ 41176 h 1112594"/>
              <a:gd name="connsiteX2" fmla="*/ 9518541 w 9518541"/>
              <a:gd name="connsiteY2" fmla="*/ 660813 h 1112594"/>
              <a:gd name="connsiteX3" fmla="*/ 5064042 w 9518541"/>
              <a:gd name="connsiteY3" fmla="*/ 709975 h 1112594"/>
              <a:gd name="connsiteX4" fmla="*/ 237019 w 9518541"/>
              <a:gd name="connsiteY4" fmla="*/ 719807 h 1112594"/>
              <a:gd name="connsiteX5" fmla="*/ 206908 w 9518541"/>
              <a:gd name="connsiteY5" fmla="*/ 1846 h 1112594"/>
              <a:gd name="connsiteX0" fmla="*/ 206908 w 9518541"/>
              <a:gd name="connsiteY0" fmla="*/ 1846 h 1057004"/>
              <a:gd name="connsiteX1" fmla="*/ 9449716 w 9518541"/>
              <a:gd name="connsiteY1" fmla="*/ 41176 h 1057004"/>
              <a:gd name="connsiteX2" fmla="*/ 9518541 w 9518541"/>
              <a:gd name="connsiteY2" fmla="*/ 660813 h 1057004"/>
              <a:gd name="connsiteX3" fmla="*/ 5064042 w 9518541"/>
              <a:gd name="connsiteY3" fmla="*/ 709975 h 1057004"/>
              <a:gd name="connsiteX4" fmla="*/ 237019 w 9518541"/>
              <a:gd name="connsiteY4" fmla="*/ 719807 h 1057004"/>
              <a:gd name="connsiteX5" fmla="*/ 206908 w 9518541"/>
              <a:gd name="connsiteY5" fmla="*/ 1846 h 1057004"/>
              <a:gd name="connsiteX0" fmla="*/ 206908 w 9518541"/>
              <a:gd name="connsiteY0" fmla="*/ 1846 h 1333749"/>
              <a:gd name="connsiteX1" fmla="*/ 9449716 w 9518541"/>
              <a:gd name="connsiteY1" fmla="*/ 41176 h 1333749"/>
              <a:gd name="connsiteX2" fmla="*/ 9518541 w 9518541"/>
              <a:gd name="connsiteY2" fmla="*/ 660813 h 1333749"/>
              <a:gd name="connsiteX3" fmla="*/ 5064042 w 9518541"/>
              <a:gd name="connsiteY3" fmla="*/ 709975 h 1333749"/>
              <a:gd name="connsiteX4" fmla="*/ 237019 w 9518541"/>
              <a:gd name="connsiteY4" fmla="*/ 719807 h 1333749"/>
              <a:gd name="connsiteX5" fmla="*/ 206908 w 9518541"/>
              <a:gd name="connsiteY5" fmla="*/ 1846 h 1333749"/>
              <a:gd name="connsiteX0" fmla="*/ 206908 w 9518541"/>
              <a:gd name="connsiteY0" fmla="*/ 1846 h 1122208"/>
              <a:gd name="connsiteX1" fmla="*/ 9449716 w 9518541"/>
              <a:gd name="connsiteY1" fmla="*/ 41176 h 1122208"/>
              <a:gd name="connsiteX2" fmla="*/ 9518541 w 9518541"/>
              <a:gd name="connsiteY2" fmla="*/ 660813 h 1122208"/>
              <a:gd name="connsiteX3" fmla="*/ 5064042 w 9518541"/>
              <a:gd name="connsiteY3" fmla="*/ 709975 h 1122208"/>
              <a:gd name="connsiteX4" fmla="*/ 237019 w 9518541"/>
              <a:gd name="connsiteY4" fmla="*/ 719807 h 1122208"/>
              <a:gd name="connsiteX5" fmla="*/ 206908 w 9518541"/>
              <a:gd name="connsiteY5" fmla="*/ 1846 h 1122208"/>
              <a:gd name="connsiteX0" fmla="*/ 206908 w 9518541"/>
              <a:gd name="connsiteY0" fmla="*/ 1846 h 1114348"/>
              <a:gd name="connsiteX1" fmla="*/ 9449716 w 9518541"/>
              <a:gd name="connsiteY1" fmla="*/ 41176 h 1114348"/>
              <a:gd name="connsiteX2" fmla="*/ 9518541 w 9518541"/>
              <a:gd name="connsiteY2" fmla="*/ 660813 h 1114348"/>
              <a:gd name="connsiteX3" fmla="*/ 5241023 w 9518541"/>
              <a:gd name="connsiteY3" fmla="*/ 670646 h 1114348"/>
              <a:gd name="connsiteX4" fmla="*/ 237019 w 9518541"/>
              <a:gd name="connsiteY4" fmla="*/ 719807 h 1114348"/>
              <a:gd name="connsiteX5" fmla="*/ 206908 w 9518541"/>
              <a:gd name="connsiteY5" fmla="*/ 1846 h 1114348"/>
              <a:gd name="connsiteX0" fmla="*/ 206908 w 9518541"/>
              <a:gd name="connsiteY0" fmla="*/ 1846 h 940423"/>
              <a:gd name="connsiteX1" fmla="*/ 9449716 w 9518541"/>
              <a:gd name="connsiteY1" fmla="*/ 41176 h 940423"/>
              <a:gd name="connsiteX2" fmla="*/ 9518541 w 9518541"/>
              <a:gd name="connsiteY2" fmla="*/ 660813 h 940423"/>
              <a:gd name="connsiteX3" fmla="*/ 5241023 w 9518541"/>
              <a:gd name="connsiteY3" fmla="*/ 670646 h 940423"/>
              <a:gd name="connsiteX4" fmla="*/ 237019 w 9518541"/>
              <a:gd name="connsiteY4" fmla="*/ 719807 h 940423"/>
              <a:gd name="connsiteX5" fmla="*/ 206908 w 9518541"/>
              <a:gd name="connsiteY5" fmla="*/ 1846 h 940423"/>
              <a:gd name="connsiteX0" fmla="*/ 221959 w 9533592"/>
              <a:gd name="connsiteY0" fmla="*/ 1846 h 842921"/>
              <a:gd name="connsiteX1" fmla="*/ 9464767 w 9533592"/>
              <a:gd name="connsiteY1" fmla="*/ 41176 h 842921"/>
              <a:gd name="connsiteX2" fmla="*/ 9533592 w 9533592"/>
              <a:gd name="connsiteY2" fmla="*/ 660813 h 842921"/>
              <a:gd name="connsiteX3" fmla="*/ 5256074 w 9533592"/>
              <a:gd name="connsiteY3" fmla="*/ 670646 h 842921"/>
              <a:gd name="connsiteX4" fmla="*/ 193077 w 9533592"/>
              <a:gd name="connsiteY4" fmla="*/ 690310 h 842921"/>
              <a:gd name="connsiteX5" fmla="*/ 221959 w 9533592"/>
              <a:gd name="connsiteY5" fmla="*/ 1846 h 842921"/>
              <a:gd name="connsiteX0" fmla="*/ 221959 w 9533592"/>
              <a:gd name="connsiteY0" fmla="*/ 1846 h 842921"/>
              <a:gd name="connsiteX1" fmla="*/ 9464767 w 9533592"/>
              <a:gd name="connsiteY1" fmla="*/ 41176 h 842921"/>
              <a:gd name="connsiteX2" fmla="*/ 9533592 w 9533592"/>
              <a:gd name="connsiteY2" fmla="*/ 660813 h 842921"/>
              <a:gd name="connsiteX3" fmla="*/ 5256074 w 9533592"/>
              <a:gd name="connsiteY3" fmla="*/ 670646 h 842921"/>
              <a:gd name="connsiteX4" fmla="*/ 193077 w 9533592"/>
              <a:gd name="connsiteY4" fmla="*/ 690310 h 842921"/>
              <a:gd name="connsiteX5" fmla="*/ 221959 w 9533592"/>
              <a:gd name="connsiteY5" fmla="*/ 1846 h 842921"/>
              <a:gd name="connsiteX0" fmla="*/ 221959 w 9533592"/>
              <a:gd name="connsiteY0" fmla="*/ 1846 h 894779"/>
              <a:gd name="connsiteX1" fmla="*/ 9464767 w 9533592"/>
              <a:gd name="connsiteY1" fmla="*/ 41176 h 894779"/>
              <a:gd name="connsiteX2" fmla="*/ 9533592 w 9533592"/>
              <a:gd name="connsiteY2" fmla="*/ 660813 h 894779"/>
              <a:gd name="connsiteX3" fmla="*/ 5256074 w 9533592"/>
              <a:gd name="connsiteY3" fmla="*/ 670646 h 894779"/>
              <a:gd name="connsiteX4" fmla="*/ 193077 w 9533592"/>
              <a:gd name="connsiteY4" fmla="*/ 690310 h 894779"/>
              <a:gd name="connsiteX5" fmla="*/ 221959 w 9533592"/>
              <a:gd name="connsiteY5" fmla="*/ 1846 h 894779"/>
              <a:gd name="connsiteX0" fmla="*/ 221959 w 9533592"/>
              <a:gd name="connsiteY0" fmla="*/ 1846 h 973820"/>
              <a:gd name="connsiteX1" fmla="*/ 9464767 w 9533592"/>
              <a:gd name="connsiteY1" fmla="*/ 41176 h 973820"/>
              <a:gd name="connsiteX2" fmla="*/ 9533592 w 9533592"/>
              <a:gd name="connsiteY2" fmla="*/ 660813 h 973820"/>
              <a:gd name="connsiteX3" fmla="*/ 5256074 w 9533592"/>
              <a:gd name="connsiteY3" fmla="*/ 670646 h 973820"/>
              <a:gd name="connsiteX4" fmla="*/ 193077 w 9533592"/>
              <a:gd name="connsiteY4" fmla="*/ 690310 h 973820"/>
              <a:gd name="connsiteX5" fmla="*/ 221959 w 9533592"/>
              <a:gd name="connsiteY5" fmla="*/ 1846 h 973820"/>
              <a:gd name="connsiteX0" fmla="*/ 221959 w 9533592"/>
              <a:gd name="connsiteY0" fmla="*/ 1846 h 1046646"/>
              <a:gd name="connsiteX1" fmla="*/ 9464767 w 9533592"/>
              <a:gd name="connsiteY1" fmla="*/ 41176 h 1046646"/>
              <a:gd name="connsiteX2" fmla="*/ 9533592 w 9533592"/>
              <a:gd name="connsiteY2" fmla="*/ 660813 h 1046646"/>
              <a:gd name="connsiteX3" fmla="*/ 5462551 w 9533592"/>
              <a:gd name="connsiteY3" fmla="*/ 798466 h 1046646"/>
              <a:gd name="connsiteX4" fmla="*/ 193077 w 9533592"/>
              <a:gd name="connsiteY4" fmla="*/ 690310 h 1046646"/>
              <a:gd name="connsiteX5" fmla="*/ 221959 w 9533592"/>
              <a:gd name="connsiteY5" fmla="*/ 1846 h 1046646"/>
              <a:gd name="connsiteX0" fmla="*/ 221959 w 9533592"/>
              <a:gd name="connsiteY0" fmla="*/ 1846 h 1046646"/>
              <a:gd name="connsiteX1" fmla="*/ 9464767 w 9533592"/>
              <a:gd name="connsiteY1" fmla="*/ 41176 h 1046646"/>
              <a:gd name="connsiteX2" fmla="*/ 9533592 w 9533592"/>
              <a:gd name="connsiteY2" fmla="*/ 660813 h 1046646"/>
              <a:gd name="connsiteX3" fmla="*/ 5462551 w 9533592"/>
              <a:gd name="connsiteY3" fmla="*/ 798466 h 1046646"/>
              <a:gd name="connsiteX4" fmla="*/ 193077 w 9533592"/>
              <a:gd name="connsiteY4" fmla="*/ 690310 h 1046646"/>
              <a:gd name="connsiteX5" fmla="*/ 221959 w 9533592"/>
              <a:gd name="connsiteY5" fmla="*/ 1846 h 1046646"/>
              <a:gd name="connsiteX0" fmla="*/ 227466 w 9539099"/>
              <a:gd name="connsiteY0" fmla="*/ 1846 h 886145"/>
              <a:gd name="connsiteX1" fmla="*/ 9470274 w 9539099"/>
              <a:gd name="connsiteY1" fmla="*/ 41176 h 886145"/>
              <a:gd name="connsiteX2" fmla="*/ 9539099 w 9539099"/>
              <a:gd name="connsiteY2" fmla="*/ 660813 h 886145"/>
              <a:gd name="connsiteX3" fmla="*/ 5468058 w 9539099"/>
              <a:gd name="connsiteY3" fmla="*/ 798466 h 886145"/>
              <a:gd name="connsiteX4" fmla="*/ 178920 w 9539099"/>
              <a:gd name="connsiteY4" fmla="*/ 650981 h 886145"/>
              <a:gd name="connsiteX5" fmla="*/ 227466 w 9539099"/>
              <a:gd name="connsiteY5" fmla="*/ 1846 h 886145"/>
              <a:gd name="connsiteX0" fmla="*/ 227466 w 9539099"/>
              <a:gd name="connsiteY0" fmla="*/ 1846 h 886145"/>
              <a:gd name="connsiteX1" fmla="*/ 9470274 w 9539099"/>
              <a:gd name="connsiteY1" fmla="*/ 41176 h 886145"/>
              <a:gd name="connsiteX2" fmla="*/ 9539099 w 9539099"/>
              <a:gd name="connsiteY2" fmla="*/ 660813 h 886145"/>
              <a:gd name="connsiteX3" fmla="*/ 5468058 w 9539099"/>
              <a:gd name="connsiteY3" fmla="*/ 798466 h 886145"/>
              <a:gd name="connsiteX4" fmla="*/ 178920 w 9539099"/>
              <a:gd name="connsiteY4" fmla="*/ 650981 h 886145"/>
              <a:gd name="connsiteX5" fmla="*/ 227466 w 9539099"/>
              <a:gd name="connsiteY5" fmla="*/ 1846 h 886145"/>
              <a:gd name="connsiteX0" fmla="*/ 227466 w 9539099"/>
              <a:gd name="connsiteY0" fmla="*/ 1846 h 1035071"/>
              <a:gd name="connsiteX1" fmla="*/ 9470274 w 9539099"/>
              <a:gd name="connsiteY1" fmla="*/ 41176 h 1035071"/>
              <a:gd name="connsiteX2" fmla="*/ 9539099 w 9539099"/>
              <a:gd name="connsiteY2" fmla="*/ 660813 h 1035071"/>
              <a:gd name="connsiteX3" fmla="*/ 5468058 w 9539099"/>
              <a:gd name="connsiteY3" fmla="*/ 798466 h 1035071"/>
              <a:gd name="connsiteX4" fmla="*/ 178920 w 9539099"/>
              <a:gd name="connsiteY4" fmla="*/ 650981 h 1035071"/>
              <a:gd name="connsiteX5" fmla="*/ 227466 w 9539099"/>
              <a:gd name="connsiteY5" fmla="*/ 1846 h 1035071"/>
              <a:gd name="connsiteX0" fmla="*/ 227466 w 9539099"/>
              <a:gd name="connsiteY0" fmla="*/ 1846 h 1011460"/>
              <a:gd name="connsiteX1" fmla="*/ 9470274 w 9539099"/>
              <a:gd name="connsiteY1" fmla="*/ 41176 h 1011460"/>
              <a:gd name="connsiteX2" fmla="*/ 9539099 w 9539099"/>
              <a:gd name="connsiteY2" fmla="*/ 660813 h 1011460"/>
              <a:gd name="connsiteX3" fmla="*/ 5625374 w 9539099"/>
              <a:gd name="connsiteY3" fmla="*/ 759137 h 1011460"/>
              <a:gd name="connsiteX4" fmla="*/ 178920 w 9539099"/>
              <a:gd name="connsiteY4" fmla="*/ 650981 h 1011460"/>
              <a:gd name="connsiteX5" fmla="*/ 227466 w 9539099"/>
              <a:gd name="connsiteY5" fmla="*/ 1846 h 1011460"/>
              <a:gd name="connsiteX0" fmla="*/ 227466 w 9539099"/>
              <a:gd name="connsiteY0" fmla="*/ 1846 h 964745"/>
              <a:gd name="connsiteX1" fmla="*/ 9470274 w 9539099"/>
              <a:gd name="connsiteY1" fmla="*/ 41176 h 964745"/>
              <a:gd name="connsiteX2" fmla="*/ 9539099 w 9539099"/>
              <a:gd name="connsiteY2" fmla="*/ 660813 h 964745"/>
              <a:gd name="connsiteX3" fmla="*/ 5625374 w 9539099"/>
              <a:gd name="connsiteY3" fmla="*/ 759137 h 964745"/>
              <a:gd name="connsiteX4" fmla="*/ 178920 w 9539099"/>
              <a:gd name="connsiteY4" fmla="*/ 650981 h 964745"/>
              <a:gd name="connsiteX5" fmla="*/ 227466 w 9539099"/>
              <a:gd name="connsiteY5" fmla="*/ 1846 h 964745"/>
              <a:gd name="connsiteX0" fmla="*/ 227466 w 9539099"/>
              <a:gd name="connsiteY0" fmla="*/ 1846 h 938945"/>
              <a:gd name="connsiteX1" fmla="*/ 9470274 w 9539099"/>
              <a:gd name="connsiteY1" fmla="*/ 41176 h 938945"/>
              <a:gd name="connsiteX2" fmla="*/ 9539099 w 9539099"/>
              <a:gd name="connsiteY2" fmla="*/ 660813 h 938945"/>
              <a:gd name="connsiteX3" fmla="*/ 5625374 w 9539099"/>
              <a:gd name="connsiteY3" fmla="*/ 759137 h 938945"/>
              <a:gd name="connsiteX4" fmla="*/ 178920 w 9539099"/>
              <a:gd name="connsiteY4" fmla="*/ 650981 h 938945"/>
              <a:gd name="connsiteX5" fmla="*/ 227466 w 9539099"/>
              <a:gd name="connsiteY5" fmla="*/ 1846 h 938945"/>
              <a:gd name="connsiteX0" fmla="*/ 227466 w 9539516"/>
              <a:gd name="connsiteY0" fmla="*/ 1846 h 938945"/>
              <a:gd name="connsiteX1" fmla="*/ 9470274 w 9539516"/>
              <a:gd name="connsiteY1" fmla="*/ 41176 h 938945"/>
              <a:gd name="connsiteX2" fmla="*/ 9539099 w 9539516"/>
              <a:gd name="connsiteY2" fmla="*/ 660813 h 938945"/>
              <a:gd name="connsiteX3" fmla="*/ 5625374 w 9539516"/>
              <a:gd name="connsiteY3" fmla="*/ 759137 h 938945"/>
              <a:gd name="connsiteX4" fmla="*/ 178920 w 9539516"/>
              <a:gd name="connsiteY4" fmla="*/ 650981 h 938945"/>
              <a:gd name="connsiteX5" fmla="*/ 227466 w 9539516"/>
              <a:gd name="connsiteY5" fmla="*/ 1846 h 938945"/>
              <a:gd name="connsiteX0" fmla="*/ 227466 w 9551897"/>
              <a:gd name="connsiteY0" fmla="*/ 1846 h 1060000"/>
              <a:gd name="connsiteX1" fmla="*/ 9470274 w 9551897"/>
              <a:gd name="connsiteY1" fmla="*/ 41176 h 1060000"/>
              <a:gd name="connsiteX2" fmla="*/ 9539099 w 9551897"/>
              <a:gd name="connsiteY2" fmla="*/ 660813 h 1060000"/>
              <a:gd name="connsiteX3" fmla="*/ 5625374 w 9551897"/>
              <a:gd name="connsiteY3" fmla="*/ 759137 h 1060000"/>
              <a:gd name="connsiteX4" fmla="*/ 178920 w 9551897"/>
              <a:gd name="connsiteY4" fmla="*/ 650981 h 1060000"/>
              <a:gd name="connsiteX5" fmla="*/ 227466 w 9551897"/>
              <a:gd name="connsiteY5" fmla="*/ 1846 h 1060000"/>
              <a:gd name="connsiteX0" fmla="*/ 227466 w 9550368"/>
              <a:gd name="connsiteY0" fmla="*/ 1846 h 1060000"/>
              <a:gd name="connsiteX1" fmla="*/ 9470274 w 9550368"/>
              <a:gd name="connsiteY1" fmla="*/ 41176 h 1060000"/>
              <a:gd name="connsiteX2" fmla="*/ 9539099 w 9550368"/>
              <a:gd name="connsiteY2" fmla="*/ 660813 h 1060000"/>
              <a:gd name="connsiteX3" fmla="*/ 5625374 w 9550368"/>
              <a:gd name="connsiteY3" fmla="*/ 759137 h 1060000"/>
              <a:gd name="connsiteX4" fmla="*/ 178920 w 9550368"/>
              <a:gd name="connsiteY4" fmla="*/ 650981 h 1060000"/>
              <a:gd name="connsiteX5" fmla="*/ 227466 w 9550368"/>
              <a:gd name="connsiteY5" fmla="*/ 1846 h 1060000"/>
              <a:gd name="connsiteX0" fmla="*/ 227466 w 9817080"/>
              <a:gd name="connsiteY0" fmla="*/ 5592 h 884862"/>
              <a:gd name="connsiteX1" fmla="*/ 9502024 w 9817080"/>
              <a:gd name="connsiteY1" fmla="*/ 40510 h 884862"/>
              <a:gd name="connsiteX2" fmla="*/ 9539099 w 9817080"/>
              <a:gd name="connsiteY2" fmla="*/ 664559 h 884862"/>
              <a:gd name="connsiteX3" fmla="*/ 5625374 w 9817080"/>
              <a:gd name="connsiteY3" fmla="*/ 762883 h 884862"/>
              <a:gd name="connsiteX4" fmla="*/ 178920 w 9817080"/>
              <a:gd name="connsiteY4" fmla="*/ 654727 h 884862"/>
              <a:gd name="connsiteX5" fmla="*/ 227466 w 9817080"/>
              <a:gd name="connsiteY5" fmla="*/ 5592 h 884862"/>
              <a:gd name="connsiteX0" fmla="*/ 227466 w 9817080"/>
              <a:gd name="connsiteY0" fmla="*/ 0 h 879270"/>
              <a:gd name="connsiteX1" fmla="*/ 9502024 w 9817080"/>
              <a:gd name="connsiteY1" fmla="*/ 34918 h 879270"/>
              <a:gd name="connsiteX2" fmla="*/ 9539099 w 9817080"/>
              <a:gd name="connsiteY2" fmla="*/ 658967 h 879270"/>
              <a:gd name="connsiteX3" fmla="*/ 5625374 w 9817080"/>
              <a:gd name="connsiteY3" fmla="*/ 757291 h 879270"/>
              <a:gd name="connsiteX4" fmla="*/ 178920 w 9817080"/>
              <a:gd name="connsiteY4" fmla="*/ 649135 h 879270"/>
              <a:gd name="connsiteX5" fmla="*/ 227466 w 9817080"/>
              <a:gd name="connsiteY5" fmla="*/ 0 h 879270"/>
              <a:gd name="connsiteX0" fmla="*/ 227466 w 9817080"/>
              <a:gd name="connsiteY0" fmla="*/ 0 h 879270"/>
              <a:gd name="connsiteX1" fmla="*/ 9502024 w 9817080"/>
              <a:gd name="connsiteY1" fmla="*/ 34918 h 879270"/>
              <a:gd name="connsiteX2" fmla="*/ 9539099 w 9817080"/>
              <a:gd name="connsiteY2" fmla="*/ 658967 h 879270"/>
              <a:gd name="connsiteX3" fmla="*/ 5625374 w 9817080"/>
              <a:gd name="connsiteY3" fmla="*/ 757291 h 879270"/>
              <a:gd name="connsiteX4" fmla="*/ 178920 w 9817080"/>
              <a:gd name="connsiteY4" fmla="*/ 649135 h 879270"/>
              <a:gd name="connsiteX5" fmla="*/ 227466 w 9817080"/>
              <a:gd name="connsiteY5" fmla="*/ 0 h 879270"/>
              <a:gd name="connsiteX0" fmla="*/ 227466 w 9558799"/>
              <a:gd name="connsiteY0" fmla="*/ 0 h 1035717"/>
              <a:gd name="connsiteX1" fmla="*/ 9502024 w 9558799"/>
              <a:gd name="connsiteY1" fmla="*/ 34918 h 1035717"/>
              <a:gd name="connsiteX2" fmla="*/ 9539099 w 9558799"/>
              <a:gd name="connsiteY2" fmla="*/ 658967 h 1035717"/>
              <a:gd name="connsiteX3" fmla="*/ 5625374 w 9558799"/>
              <a:gd name="connsiteY3" fmla="*/ 757291 h 1035717"/>
              <a:gd name="connsiteX4" fmla="*/ 178920 w 9558799"/>
              <a:gd name="connsiteY4" fmla="*/ 649135 h 1035717"/>
              <a:gd name="connsiteX5" fmla="*/ 227466 w 9558799"/>
              <a:gd name="connsiteY5" fmla="*/ 0 h 1035717"/>
              <a:gd name="connsiteX0" fmla="*/ 227466 w 9539330"/>
              <a:gd name="connsiteY0" fmla="*/ 0 h 1001911"/>
              <a:gd name="connsiteX1" fmla="*/ 9502024 w 9539330"/>
              <a:gd name="connsiteY1" fmla="*/ 34918 h 1001911"/>
              <a:gd name="connsiteX2" fmla="*/ 9539099 w 9539330"/>
              <a:gd name="connsiteY2" fmla="*/ 658967 h 1001911"/>
              <a:gd name="connsiteX3" fmla="*/ 5625374 w 9539330"/>
              <a:gd name="connsiteY3" fmla="*/ 757291 h 1001911"/>
              <a:gd name="connsiteX4" fmla="*/ 178920 w 9539330"/>
              <a:gd name="connsiteY4" fmla="*/ 649135 h 1001911"/>
              <a:gd name="connsiteX5" fmla="*/ 227466 w 9539330"/>
              <a:gd name="connsiteY5" fmla="*/ 0 h 1001911"/>
              <a:gd name="connsiteX0" fmla="*/ 48546 w 9360410"/>
              <a:gd name="connsiteY0" fmla="*/ 0 h 1001911"/>
              <a:gd name="connsiteX1" fmla="*/ 9323104 w 9360410"/>
              <a:gd name="connsiteY1" fmla="*/ 34918 h 1001911"/>
              <a:gd name="connsiteX2" fmla="*/ 9360179 w 9360410"/>
              <a:gd name="connsiteY2" fmla="*/ 658967 h 1001911"/>
              <a:gd name="connsiteX3" fmla="*/ 5446454 w 9360410"/>
              <a:gd name="connsiteY3" fmla="*/ 757291 h 1001911"/>
              <a:gd name="connsiteX4" fmla="*/ 0 w 9360410"/>
              <a:gd name="connsiteY4" fmla="*/ 649135 h 1001911"/>
              <a:gd name="connsiteX5" fmla="*/ 48546 w 9360410"/>
              <a:gd name="connsiteY5" fmla="*/ 0 h 1001911"/>
              <a:gd name="connsiteX0" fmla="*/ 48546 w 9360410"/>
              <a:gd name="connsiteY0" fmla="*/ 0 h 1001911"/>
              <a:gd name="connsiteX1" fmla="*/ 9323104 w 9360410"/>
              <a:gd name="connsiteY1" fmla="*/ 34918 h 1001911"/>
              <a:gd name="connsiteX2" fmla="*/ 9360179 w 9360410"/>
              <a:gd name="connsiteY2" fmla="*/ 658967 h 1001911"/>
              <a:gd name="connsiteX3" fmla="*/ 5446454 w 9360410"/>
              <a:gd name="connsiteY3" fmla="*/ 757291 h 1001911"/>
              <a:gd name="connsiteX4" fmla="*/ 0 w 9360410"/>
              <a:gd name="connsiteY4" fmla="*/ 649135 h 1001911"/>
              <a:gd name="connsiteX5" fmla="*/ 48546 w 9360410"/>
              <a:gd name="connsiteY5" fmla="*/ 0 h 100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60410" h="1001911">
                <a:moveTo>
                  <a:pt x="48546" y="0"/>
                </a:moveTo>
                <a:lnTo>
                  <a:pt x="9323104" y="34918"/>
                </a:lnTo>
                <a:cubicBezTo>
                  <a:pt x="9323718" y="35147"/>
                  <a:pt x="9363800" y="657761"/>
                  <a:pt x="9360179" y="658967"/>
                </a:cubicBezTo>
                <a:cubicBezTo>
                  <a:pt x="7824557" y="1170257"/>
                  <a:pt x="6982671" y="1028832"/>
                  <a:pt x="5446454" y="757291"/>
                </a:cubicBezTo>
                <a:cubicBezTo>
                  <a:pt x="3768436" y="460685"/>
                  <a:pt x="940415" y="672077"/>
                  <a:pt x="0" y="649135"/>
                </a:cubicBezTo>
                <a:cubicBezTo>
                  <a:pt x="8924" y="639688"/>
                  <a:pt x="38948" y="26362"/>
                  <a:pt x="48546" y="0"/>
                </a:cubicBezTo>
                <a:close/>
              </a:path>
            </a:pathLst>
          </a:custGeom>
          <a:solidFill>
            <a:schemeClr val="bg1"/>
          </a:solidFill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1617B5C2-3BB7-4FBD-2C27-C774144D36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6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ihandform 3">
            <a:extLst>
              <a:ext uri="{FF2B5EF4-FFF2-40B4-BE49-F238E27FC236}">
                <a16:creationId xmlns:a16="http://schemas.microsoft.com/office/drawing/2014/main" id="{4E3A305D-D0BD-4160-3CA8-1B8BBD202E55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2239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accent2">
              <a:alpha val="67884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1DA7D6B-FDF1-CA3B-214D-89A7A800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C693198-461E-1867-181E-2A4B3E771F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7587" y="2314800"/>
            <a:ext cx="6273966" cy="3711785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spc="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quam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quam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</a:p>
          <a:p>
            <a:pPr lvl="0"/>
            <a:endParaRPr lang="de-DE" dirty="0"/>
          </a:p>
          <a:p>
            <a:pPr lvl="1"/>
            <a:r>
              <a:rPr lang="de-DE" dirty="0" err="1"/>
              <a:t>dfghfghfghjfghfghfgh</a:t>
            </a:r>
            <a:endParaRPr lang="de-DE" dirty="0"/>
          </a:p>
          <a:p>
            <a:pPr lvl="1"/>
            <a:r>
              <a:rPr lang="de-DE" dirty="0" err="1"/>
              <a:t>fgdfgdfgdfg</a:t>
            </a:r>
            <a:endParaRPr lang="de-DE" dirty="0"/>
          </a:p>
        </p:txBody>
      </p:sp>
      <p:pic>
        <p:nvPicPr>
          <p:cNvPr id="8" name="Grafik 7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0BB04067-FA00-4424-0157-66F7200C96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pic>
        <p:nvPicPr>
          <p:cNvPr id="5" name="Grafik 4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2AC81263-962A-8FC0-4378-DA509F217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4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/ Text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ihandform 3">
            <a:extLst>
              <a:ext uri="{FF2B5EF4-FFF2-40B4-BE49-F238E27FC236}">
                <a16:creationId xmlns:a16="http://schemas.microsoft.com/office/drawing/2014/main" id="{8B5227BB-1426-6ED0-F6F9-E0DDBE3BFFA2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2239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accent2">
              <a:alpha val="67884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C693198-461E-1867-181E-2A4B3E771F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7587" y="3169432"/>
            <a:ext cx="6273966" cy="2372985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spc="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endParaRPr lang="de-DE" dirty="0"/>
          </a:p>
          <a:p>
            <a:pPr lvl="0"/>
            <a:r>
              <a:rPr lang="de-DE" dirty="0" err="1"/>
              <a:t>Hjghmghmhj,kghj</a:t>
            </a:r>
            <a:endParaRPr lang="de-DE" dirty="0"/>
          </a:p>
          <a:p>
            <a:pPr lvl="0"/>
            <a:r>
              <a:rPr lang="de-DE" dirty="0" err="1"/>
              <a:t>Ghjfghjghfkghjg</a:t>
            </a:r>
            <a:endParaRPr lang="de-DE" dirty="0"/>
          </a:p>
          <a:p>
            <a:pPr lvl="0"/>
            <a:r>
              <a:rPr lang="de-DE" dirty="0" err="1"/>
              <a:t>Fgjhfghjghjghjghj</a:t>
            </a:r>
            <a:endParaRPr lang="de-DE" dirty="0"/>
          </a:p>
          <a:p>
            <a:pPr lvl="1"/>
            <a:r>
              <a:rPr lang="de-DE" dirty="0" err="1"/>
              <a:t>dfghfghfghjfghfghfgh</a:t>
            </a:r>
            <a:endParaRPr lang="de-DE" dirty="0"/>
          </a:p>
          <a:p>
            <a:pPr lvl="1"/>
            <a:r>
              <a:rPr lang="de-DE" dirty="0" err="1"/>
              <a:t>fgdfgdfgdfg</a:t>
            </a:r>
            <a:endParaRPr lang="de-DE" dirty="0"/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98402E83-E476-9BF2-668C-6E10EA17EF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587" y="2314800"/>
            <a:ext cx="6273966" cy="63273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spc="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</p:txBody>
      </p:sp>
      <p:pic>
        <p:nvPicPr>
          <p:cNvPr id="8" name="Grafik 7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67EAD388-FD9E-1743-4471-93666FA80A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sp>
        <p:nvSpPr>
          <p:cNvPr id="9" name="Titel 9">
            <a:extLst>
              <a:ext uri="{FF2B5EF4-FFF2-40B4-BE49-F238E27FC236}">
                <a16:creationId xmlns:a16="http://schemas.microsoft.com/office/drawing/2014/main" id="{AE249EB1-8735-9272-DA45-5F08232BB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9600"/>
            <a:ext cx="6273472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pic>
        <p:nvPicPr>
          <p:cNvPr id="6" name="Grafik 5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E569078B-89F3-FE9C-7F2A-873E751B6E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4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/ Text / Aufzählung num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ihandform 3">
            <a:extLst>
              <a:ext uri="{FF2B5EF4-FFF2-40B4-BE49-F238E27FC236}">
                <a16:creationId xmlns:a16="http://schemas.microsoft.com/office/drawing/2014/main" id="{8B5227BB-1426-6ED0-F6F9-E0DDBE3BFFA2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2239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accent2">
              <a:alpha val="67884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C693198-461E-1867-181E-2A4B3E771F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7587" y="3169432"/>
            <a:ext cx="6273966" cy="2372985"/>
          </a:xfrm>
          <a:prstGeom prst="rect">
            <a:avLst/>
          </a:prstGeom>
        </p:spPr>
        <p:txBody>
          <a:bodyPr lIns="0"/>
          <a:lstStyle>
            <a:lvl1pPr marL="342900" indent="-342900">
              <a:lnSpc>
                <a:spcPts val="2200"/>
              </a:lnSpc>
              <a:spcBef>
                <a:spcPts val="0"/>
              </a:spcBef>
              <a:buFont typeface="+mj-lt"/>
              <a:buAutoNum type="arabicPeriod"/>
              <a:defRPr sz="1600" spc="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+mj-lt"/>
              <a:buAutoNum type="arabicPeriod"/>
              <a:defRPr sz="1400"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endParaRPr lang="de-DE" dirty="0"/>
          </a:p>
          <a:p>
            <a:pPr lvl="0"/>
            <a:r>
              <a:rPr lang="de-DE" dirty="0" err="1"/>
              <a:t>Hjghmghmhj,kghj</a:t>
            </a:r>
            <a:endParaRPr lang="de-DE" dirty="0"/>
          </a:p>
          <a:p>
            <a:pPr lvl="0"/>
            <a:r>
              <a:rPr lang="de-DE" dirty="0" err="1"/>
              <a:t>Ghjfghjghfkghjg</a:t>
            </a:r>
            <a:endParaRPr lang="de-DE" dirty="0"/>
          </a:p>
          <a:p>
            <a:pPr lvl="0"/>
            <a:r>
              <a:rPr lang="de-DE" dirty="0" err="1"/>
              <a:t>Fgjhfghjghjghjghj</a:t>
            </a:r>
            <a:endParaRPr lang="de-DE" dirty="0"/>
          </a:p>
          <a:p>
            <a:pPr lvl="1"/>
            <a:r>
              <a:rPr lang="de-DE" dirty="0" err="1"/>
              <a:t>dfghfghfghjfghfghfgh</a:t>
            </a:r>
            <a:endParaRPr lang="de-DE" dirty="0"/>
          </a:p>
          <a:p>
            <a:pPr lvl="1"/>
            <a:r>
              <a:rPr lang="de-DE" dirty="0" err="1"/>
              <a:t>fgdfgdfgdfg</a:t>
            </a:r>
            <a:endParaRPr lang="de-DE" dirty="0"/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98402E83-E476-9BF2-668C-6E10EA17EF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587" y="2314800"/>
            <a:ext cx="6273966" cy="63273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spc="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</p:txBody>
      </p:sp>
      <p:pic>
        <p:nvPicPr>
          <p:cNvPr id="8" name="Grafik 7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67EAD388-FD9E-1743-4471-93666FA80A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sp>
        <p:nvSpPr>
          <p:cNvPr id="9" name="Titel 9">
            <a:extLst>
              <a:ext uri="{FF2B5EF4-FFF2-40B4-BE49-F238E27FC236}">
                <a16:creationId xmlns:a16="http://schemas.microsoft.com/office/drawing/2014/main" id="{AE249EB1-8735-9272-DA45-5F08232BB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9600"/>
            <a:ext cx="6273472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pic>
        <p:nvPicPr>
          <p:cNvPr id="6" name="Grafik 5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E569078B-89F3-FE9C-7F2A-873E751B6E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45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ext /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7455D36C-3993-C8EF-7FCC-2F908FD61AC4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2239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accent2">
              <a:alpha val="67884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1DA7D6B-FDF1-CA3B-214D-89A7A800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81" y="1659600"/>
            <a:ext cx="6273472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98402E83-E476-9BF2-668C-6E10EA17EF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587" y="2314800"/>
            <a:ext cx="6273966" cy="63273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spc="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</p:txBody>
      </p:sp>
      <p:sp>
        <p:nvSpPr>
          <p:cNvPr id="4" name="Diagrammplatzhalter 3">
            <a:extLst>
              <a:ext uri="{FF2B5EF4-FFF2-40B4-BE49-F238E27FC236}">
                <a16:creationId xmlns:a16="http://schemas.microsoft.com/office/drawing/2014/main" id="{65361CDB-6A01-1709-29E4-9F58D0468AC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017588" y="3429001"/>
            <a:ext cx="6273965" cy="25642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Diagramm durch Klicken auf Symbol hinzufügen</a:t>
            </a:r>
            <a:endParaRPr lang="de-DE" dirty="0"/>
          </a:p>
        </p:txBody>
      </p:sp>
      <p:pic>
        <p:nvPicPr>
          <p:cNvPr id="6" name="Grafik 5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7033FF03-FE68-423C-5A13-BA8E9870B0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pic>
        <p:nvPicPr>
          <p:cNvPr id="8" name="Grafik 7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4DFFEA13-E970-80BA-B4CD-28F0B7C7E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21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/ Text 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ihandform 6">
            <a:extLst>
              <a:ext uri="{FF2B5EF4-FFF2-40B4-BE49-F238E27FC236}">
                <a16:creationId xmlns:a16="http://schemas.microsoft.com/office/drawing/2014/main" id="{BA3F84AA-3E46-D668-85D3-E7B8C9F0883F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2239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accent2">
              <a:alpha val="67884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1DA7D6B-FDF1-CA3B-214D-89A7A800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81" y="1659600"/>
            <a:ext cx="6273472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98402E83-E476-9BF2-668C-6E10EA17EF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587" y="2314800"/>
            <a:ext cx="6273966" cy="63273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spc="5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</p:txBody>
      </p:sp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F0EF191B-8EA9-8CA2-8009-ACF9B5AF8CA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017588" y="3150305"/>
            <a:ext cx="6273800" cy="308539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1600" baseline="0">
                <a:ln>
                  <a:noFill/>
                </a:ln>
                <a:latin typeface="+mn-lt"/>
              </a:defRPr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pic>
        <p:nvPicPr>
          <p:cNvPr id="4" name="Grafik 3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295339C6-71E8-1412-F5B3-8B27020B91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pic>
        <p:nvPicPr>
          <p:cNvPr id="8" name="Grafik 7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A76BC3B3-DB7B-55FA-7569-A645AD2FA6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6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bg>
      <p:bgPr>
        <a:solidFill>
          <a:srgbClr val="F7E0E4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ihandform 3">
            <a:extLst>
              <a:ext uri="{FF2B5EF4-FFF2-40B4-BE49-F238E27FC236}">
                <a16:creationId xmlns:a16="http://schemas.microsoft.com/office/drawing/2014/main" id="{ED754BBF-4601-FAFE-B101-B929E2507B10}"/>
              </a:ext>
            </a:extLst>
          </p:cNvPr>
          <p:cNvSpPr/>
          <p:nvPr userDrawn="1"/>
        </p:nvSpPr>
        <p:spPr>
          <a:xfrm flipH="1" flipV="1">
            <a:off x="-64946" y="-51101"/>
            <a:ext cx="9257526" cy="1223918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22215 w 13191086"/>
              <a:gd name="connsiteY0" fmla="*/ 2988441 h 5108832"/>
              <a:gd name="connsiteX1" fmla="*/ 13176601 w 13191086"/>
              <a:gd name="connsiteY1" fmla="*/ 4631192 h 5108832"/>
              <a:gd name="connsiteX2" fmla="*/ 13191086 w 13191086"/>
              <a:gd name="connsiteY2" fmla="*/ 199248 h 5108832"/>
              <a:gd name="connsiteX3" fmla="*/ 902821 w 13191086"/>
              <a:gd name="connsiteY3" fmla="*/ 219980 h 5108832"/>
              <a:gd name="connsiteX4" fmla="*/ 922215 w 13191086"/>
              <a:gd name="connsiteY4" fmla="*/ 2988441 h 5108832"/>
              <a:gd name="connsiteX0" fmla="*/ 922215 w 13191086"/>
              <a:gd name="connsiteY0" fmla="*/ 2988443 h 4852225"/>
              <a:gd name="connsiteX1" fmla="*/ 13176601 w 13191086"/>
              <a:gd name="connsiteY1" fmla="*/ 4352703 h 4852225"/>
              <a:gd name="connsiteX2" fmla="*/ 13191086 w 13191086"/>
              <a:gd name="connsiteY2" fmla="*/ 199250 h 4852225"/>
              <a:gd name="connsiteX3" fmla="*/ 902821 w 13191086"/>
              <a:gd name="connsiteY3" fmla="*/ 219982 h 4852225"/>
              <a:gd name="connsiteX4" fmla="*/ 922215 w 13191086"/>
              <a:gd name="connsiteY4" fmla="*/ 2988443 h 4852225"/>
              <a:gd name="connsiteX0" fmla="*/ 941615 w 13181620"/>
              <a:gd name="connsiteY0" fmla="*/ 3167873 h 4878701"/>
              <a:gd name="connsiteX1" fmla="*/ 13167135 w 13181620"/>
              <a:gd name="connsiteY1" fmla="*/ 4365039 h 4878701"/>
              <a:gd name="connsiteX2" fmla="*/ 13181620 w 13181620"/>
              <a:gd name="connsiteY2" fmla="*/ 211586 h 4878701"/>
              <a:gd name="connsiteX3" fmla="*/ 893355 w 13181620"/>
              <a:gd name="connsiteY3" fmla="*/ 232318 h 4878701"/>
              <a:gd name="connsiteX4" fmla="*/ 941615 w 13181620"/>
              <a:gd name="connsiteY4" fmla="*/ 3167873 h 4878701"/>
              <a:gd name="connsiteX0" fmla="*/ 941614 w 13181619"/>
              <a:gd name="connsiteY0" fmla="*/ 3167875 h 4924308"/>
              <a:gd name="connsiteX1" fmla="*/ 13167134 w 13181619"/>
              <a:gd name="connsiteY1" fmla="*/ 4365041 h 4924308"/>
              <a:gd name="connsiteX2" fmla="*/ 13181619 w 13181619"/>
              <a:gd name="connsiteY2" fmla="*/ 211588 h 4924308"/>
              <a:gd name="connsiteX3" fmla="*/ 893354 w 13181619"/>
              <a:gd name="connsiteY3" fmla="*/ 232320 h 4924308"/>
              <a:gd name="connsiteX4" fmla="*/ 941614 w 13181619"/>
              <a:gd name="connsiteY4" fmla="*/ 3167875 h 4924308"/>
              <a:gd name="connsiteX0" fmla="*/ 941614 w 13181619"/>
              <a:gd name="connsiteY0" fmla="*/ 3167875 h 4907189"/>
              <a:gd name="connsiteX1" fmla="*/ 13167134 w 13181619"/>
              <a:gd name="connsiteY1" fmla="*/ 4365041 h 4907189"/>
              <a:gd name="connsiteX2" fmla="*/ 13181619 w 13181619"/>
              <a:gd name="connsiteY2" fmla="*/ 211588 h 4907189"/>
              <a:gd name="connsiteX3" fmla="*/ 893354 w 13181619"/>
              <a:gd name="connsiteY3" fmla="*/ 232320 h 4907189"/>
              <a:gd name="connsiteX4" fmla="*/ 941614 w 13181619"/>
              <a:gd name="connsiteY4" fmla="*/ 3167875 h 4907189"/>
              <a:gd name="connsiteX0" fmla="*/ 48568 w 12288573"/>
              <a:gd name="connsiteY0" fmla="*/ 2965983 h 4705298"/>
              <a:gd name="connsiteX1" fmla="*/ 12274088 w 12288573"/>
              <a:gd name="connsiteY1" fmla="*/ 4163149 h 4705298"/>
              <a:gd name="connsiteX2" fmla="*/ 12288573 w 12288573"/>
              <a:gd name="connsiteY2" fmla="*/ 9696 h 4705298"/>
              <a:gd name="connsiteX3" fmla="*/ 308 w 12288573"/>
              <a:gd name="connsiteY3" fmla="*/ 30428 h 4705298"/>
              <a:gd name="connsiteX4" fmla="*/ 48568 w 12288573"/>
              <a:gd name="connsiteY4" fmla="*/ 2965983 h 4705298"/>
              <a:gd name="connsiteX0" fmla="*/ 922216 w 13191086"/>
              <a:gd name="connsiteY0" fmla="*/ 3147936 h 4904029"/>
              <a:gd name="connsiteX1" fmla="*/ 13176601 w 13191086"/>
              <a:gd name="connsiteY1" fmla="*/ 4363669 h 4904029"/>
              <a:gd name="connsiteX2" fmla="*/ 13191086 w 13191086"/>
              <a:gd name="connsiteY2" fmla="*/ 210216 h 4904029"/>
              <a:gd name="connsiteX3" fmla="*/ 902821 w 13191086"/>
              <a:gd name="connsiteY3" fmla="*/ 230948 h 4904029"/>
              <a:gd name="connsiteX4" fmla="*/ 922216 w 13191086"/>
              <a:gd name="connsiteY4" fmla="*/ 3147936 h 4904029"/>
              <a:gd name="connsiteX0" fmla="*/ 922216 w 13228379"/>
              <a:gd name="connsiteY0" fmla="*/ 3147936 h 4887250"/>
              <a:gd name="connsiteX1" fmla="*/ 13219899 w 13228379"/>
              <a:gd name="connsiteY1" fmla="*/ 4345102 h 4887250"/>
              <a:gd name="connsiteX2" fmla="*/ 13191086 w 13228379"/>
              <a:gd name="connsiteY2" fmla="*/ 210216 h 4887250"/>
              <a:gd name="connsiteX3" fmla="*/ 902821 w 13228379"/>
              <a:gd name="connsiteY3" fmla="*/ 230948 h 4887250"/>
              <a:gd name="connsiteX4" fmla="*/ 922216 w 13228379"/>
              <a:gd name="connsiteY4" fmla="*/ 3147936 h 4887250"/>
              <a:gd name="connsiteX0" fmla="*/ 19397 w 12325560"/>
              <a:gd name="connsiteY0" fmla="*/ 2947097 h 4686412"/>
              <a:gd name="connsiteX1" fmla="*/ 12317080 w 12325560"/>
              <a:gd name="connsiteY1" fmla="*/ 4144263 h 4686412"/>
              <a:gd name="connsiteX2" fmla="*/ 12288267 w 12325560"/>
              <a:gd name="connsiteY2" fmla="*/ 9377 h 4686412"/>
              <a:gd name="connsiteX3" fmla="*/ 2 w 12325560"/>
              <a:gd name="connsiteY3" fmla="*/ 30109 h 4686412"/>
              <a:gd name="connsiteX4" fmla="*/ 19397 w 12325560"/>
              <a:gd name="connsiteY4" fmla="*/ 2947097 h 4686412"/>
              <a:gd name="connsiteX0" fmla="*/ 4709121 w 13067212"/>
              <a:gd name="connsiteY0" fmla="*/ 6246007 h 6246007"/>
              <a:gd name="connsiteX1" fmla="*/ 12504924 w 13067212"/>
              <a:gd name="connsiteY1" fmla="*/ 4558459 h 6246007"/>
              <a:gd name="connsiteX2" fmla="*/ 12476111 w 13067212"/>
              <a:gd name="connsiteY2" fmla="*/ 423573 h 6246007"/>
              <a:gd name="connsiteX3" fmla="*/ 187846 w 13067212"/>
              <a:gd name="connsiteY3" fmla="*/ 444305 h 6246007"/>
              <a:gd name="connsiteX4" fmla="*/ 4709121 w 13067212"/>
              <a:gd name="connsiteY4" fmla="*/ 6246007 h 6246007"/>
              <a:gd name="connsiteX0" fmla="*/ 4709121 w 12476111"/>
              <a:gd name="connsiteY0" fmla="*/ 6246007 h 6246007"/>
              <a:gd name="connsiteX1" fmla="*/ 7230920 w 12476111"/>
              <a:gd name="connsiteY1" fmla="*/ 4456646 h 6246007"/>
              <a:gd name="connsiteX2" fmla="*/ 12476111 w 12476111"/>
              <a:gd name="connsiteY2" fmla="*/ 423573 h 6246007"/>
              <a:gd name="connsiteX3" fmla="*/ 187846 w 12476111"/>
              <a:gd name="connsiteY3" fmla="*/ 444305 h 6246007"/>
              <a:gd name="connsiteX4" fmla="*/ 4709121 w 12476111"/>
              <a:gd name="connsiteY4" fmla="*/ 6246007 h 6246007"/>
              <a:gd name="connsiteX0" fmla="*/ 4527456 w 7294903"/>
              <a:gd name="connsiteY0" fmla="*/ 6228723 h 6228723"/>
              <a:gd name="connsiteX1" fmla="*/ 7049255 w 7294903"/>
              <a:gd name="connsiteY1" fmla="*/ 4439362 h 6228723"/>
              <a:gd name="connsiteX2" fmla="*/ 3473902 w 7294903"/>
              <a:gd name="connsiteY2" fmla="*/ 457196 h 6228723"/>
              <a:gd name="connsiteX3" fmla="*/ 6181 w 7294903"/>
              <a:gd name="connsiteY3" fmla="*/ 427021 h 6228723"/>
              <a:gd name="connsiteX4" fmla="*/ 4527456 w 7294903"/>
              <a:gd name="connsiteY4" fmla="*/ 6228723 h 6228723"/>
              <a:gd name="connsiteX0" fmla="*/ 4736517 w 7503963"/>
              <a:gd name="connsiteY0" fmla="*/ 5771721 h 5898273"/>
              <a:gd name="connsiteX1" fmla="*/ 7258316 w 7503963"/>
              <a:gd name="connsiteY1" fmla="*/ 3982360 h 5898273"/>
              <a:gd name="connsiteX2" fmla="*/ 3682963 w 7503963"/>
              <a:gd name="connsiteY2" fmla="*/ 194 h 5898273"/>
              <a:gd name="connsiteX3" fmla="*/ 5853 w 7503963"/>
              <a:gd name="connsiteY3" fmla="*/ 5315226 h 5898273"/>
              <a:gd name="connsiteX4" fmla="*/ 4736517 w 7503963"/>
              <a:gd name="connsiteY4" fmla="*/ 5771721 h 5898273"/>
              <a:gd name="connsiteX0" fmla="*/ 4812135 w 7730234"/>
              <a:gd name="connsiteY0" fmla="*/ 5958367 h 6097040"/>
              <a:gd name="connsiteX1" fmla="*/ 7333934 w 7730234"/>
              <a:gd name="connsiteY1" fmla="*/ 4169006 h 6097040"/>
              <a:gd name="connsiteX2" fmla="*/ 1703945 w 7730234"/>
              <a:gd name="connsiteY2" fmla="*/ 181 h 6097040"/>
              <a:gd name="connsiteX3" fmla="*/ 81471 w 7730234"/>
              <a:gd name="connsiteY3" fmla="*/ 5501872 h 6097040"/>
              <a:gd name="connsiteX4" fmla="*/ 4812135 w 7730234"/>
              <a:gd name="connsiteY4" fmla="*/ 5958367 h 6097040"/>
              <a:gd name="connsiteX0" fmla="*/ 4773911 w 7644919"/>
              <a:gd name="connsiteY0" fmla="*/ 5449329 h 5555326"/>
              <a:gd name="connsiteX1" fmla="*/ 7295710 w 7644919"/>
              <a:gd name="connsiteY1" fmla="*/ 3659968 h 5555326"/>
              <a:gd name="connsiteX2" fmla="*/ 2306977 w 7644919"/>
              <a:gd name="connsiteY2" fmla="*/ 211 h 5555326"/>
              <a:gd name="connsiteX3" fmla="*/ 43247 w 7644919"/>
              <a:gd name="connsiteY3" fmla="*/ 4992834 h 5555326"/>
              <a:gd name="connsiteX4" fmla="*/ 4773911 w 7644919"/>
              <a:gd name="connsiteY4" fmla="*/ 5449329 h 5555326"/>
              <a:gd name="connsiteX0" fmla="*/ 4780880 w 7662454"/>
              <a:gd name="connsiteY0" fmla="*/ 5534170 h 5645525"/>
              <a:gd name="connsiteX1" fmla="*/ 7302679 w 7662454"/>
              <a:gd name="connsiteY1" fmla="*/ 3744809 h 5645525"/>
              <a:gd name="connsiteX2" fmla="*/ 2169990 w 7662454"/>
              <a:gd name="connsiteY2" fmla="*/ 206 h 5645525"/>
              <a:gd name="connsiteX3" fmla="*/ 50216 w 7662454"/>
              <a:gd name="connsiteY3" fmla="*/ 5077675 h 5645525"/>
              <a:gd name="connsiteX4" fmla="*/ 4780880 w 7662454"/>
              <a:gd name="connsiteY4" fmla="*/ 5534170 h 5645525"/>
              <a:gd name="connsiteX0" fmla="*/ 4796619 w 7698374"/>
              <a:gd name="connsiteY0" fmla="*/ 5754751 h 5880210"/>
              <a:gd name="connsiteX1" fmla="*/ 7318418 w 7698374"/>
              <a:gd name="connsiteY1" fmla="*/ 3965390 h 5880210"/>
              <a:gd name="connsiteX2" fmla="*/ 1910904 w 7698374"/>
              <a:gd name="connsiteY2" fmla="*/ 191 h 5880210"/>
              <a:gd name="connsiteX3" fmla="*/ 65955 w 7698374"/>
              <a:gd name="connsiteY3" fmla="*/ 5298256 h 5880210"/>
              <a:gd name="connsiteX4" fmla="*/ 4796619 w 7698374"/>
              <a:gd name="connsiteY4" fmla="*/ 5754751 h 5880210"/>
              <a:gd name="connsiteX0" fmla="*/ 4796619 w 6898271"/>
              <a:gd name="connsiteY0" fmla="*/ 5755600 h 5881059"/>
              <a:gd name="connsiteX1" fmla="*/ 5839602 w 6898271"/>
              <a:gd name="connsiteY1" fmla="*/ 1471810 h 5881059"/>
              <a:gd name="connsiteX2" fmla="*/ 1910904 w 6898271"/>
              <a:gd name="connsiteY2" fmla="*/ 1040 h 5881059"/>
              <a:gd name="connsiteX3" fmla="*/ 65955 w 6898271"/>
              <a:gd name="connsiteY3" fmla="*/ 5299105 h 5881059"/>
              <a:gd name="connsiteX4" fmla="*/ 4796619 w 6898271"/>
              <a:gd name="connsiteY4" fmla="*/ 5755600 h 5881059"/>
              <a:gd name="connsiteX0" fmla="*/ 5018671 w 7210252"/>
              <a:gd name="connsiteY0" fmla="*/ 5569327 h 5682836"/>
              <a:gd name="connsiteX1" fmla="*/ 6061654 w 7210252"/>
              <a:gd name="connsiteY1" fmla="*/ 1285537 h 5682836"/>
              <a:gd name="connsiteX2" fmla="*/ 510186 w 7210252"/>
              <a:gd name="connsiteY2" fmla="*/ 1426 h 5682836"/>
              <a:gd name="connsiteX3" fmla="*/ 288007 w 7210252"/>
              <a:gd name="connsiteY3" fmla="*/ 5112832 h 5682836"/>
              <a:gd name="connsiteX4" fmla="*/ 5018671 w 7210252"/>
              <a:gd name="connsiteY4" fmla="*/ 5569327 h 5682836"/>
              <a:gd name="connsiteX0" fmla="*/ 4508725 w 6700308"/>
              <a:gd name="connsiteY0" fmla="*/ 5569325 h 5966671"/>
              <a:gd name="connsiteX1" fmla="*/ 5551708 w 6700308"/>
              <a:gd name="connsiteY1" fmla="*/ 1285535 h 5966671"/>
              <a:gd name="connsiteX2" fmla="*/ 240 w 6700308"/>
              <a:gd name="connsiteY2" fmla="*/ 1424 h 5966671"/>
              <a:gd name="connsiteX3" fmla="*/ 1898132 w 6700308"/>
              <a:gd name="connsiteY3" fmla="*/ 5554022 h 5966671"/>
              <a:gd name="connsiteX4" fmla="*/ 4508725 w 6700308"/>
              <a:gd name="connsiteY4" fmla="*/ 5569325 h 5966671"/>
              <a:gd name="connsiteX0" fmla="*/ 4521810 w 6714132"/>
              <a:gd name="connsiteY0" fmla="*/ 5535488 h 5930320"/>
              <a:gd name="connsiteX1" fmla="*/ 5564793 w 6714132"/>
              <a:gd name="connsiteY1" fmla="*/ 1251698 h 5930320"/>
              <a:gd name="connsiteX2" fmla="*/ 237 w 6714132"/>
              <a:gd name="connsiteY2" fmla="*/ 1525 h 5930320"/>
              <a:gd name="connsiteX3" fmla="*/ 1911217 w 6714132"/>
              <a:gd name="connsiteY3" fmla="*/ 5520185 h 5930320"/>
              <a:gd name="connsiteX4" fmla="*/ 4521810 w 6714132"/>
              <a:gd name="connsiteY4" fmla="*/ 5535488 h 5930320"/>
              <a:gd name="connsiteX0" fmla="*/ 4860647 w 7052969"/>
              <a:gd name="connsiteY0" fmla="*/ 5535488 h 5765236"/>
              <a:gd name="connsiteX1" fmla="*/ 5903630 w 7052969"/>
              <a:gd name="connsiteY1" fmla="*/ 1251698 h 5765236"/>
              <a:gd name="connsiteX2" fmla="*/ 339074 w 7052969"/>
              <a:gd name="connsiteY2" fmla="*/ 1525 h 5765236"/>
              <a:gd name="connsiteX3" fmla="*/ 339373 w 7052969"/>
              <a:gd name="connsiteY3" fmla="*/ 5282621 h 5765236"/>
              <a:gd name="connsiteX4" fmla="*/ 4860647 w 7052969"/>
              <a:gd name="connsiteY4" fmla="*/ 5535488 h 5765236"/>
              <a:gd name="connsiteX0" fmla="*/ 4438964 w 6789447"/>
              <a:gd name="connsiteY0" fmla="*/ 5246856 h 5658412"/>
              <a:gd name="connsiteX1" fmla="*/ 5874553 w 6789447"/>
              <a:gd name="connsiteY1" fmla="*/ 1251536 h 5658412"/>
              <a:gd name="connsiteX2" fmla="*/ 309997 w 6789447"/>
              <a:gd name="connsiteY2" fmla="*/ 1363 h 5658412"/>
              <a:gd name="connsiteX3" fmla="*/ 310296 w 6789447"/>
              <a:gd name="connsiteY3" fmla="*/ 5282459 h 5658412"/>
              <a:gd name="connsiteX4" fmla="*/ 4438964 w 6789447"/>
              <a:gd name="connsiteY4" fmla="*/ 5246856 h 5658412"/>
              <a:gd name="connsiteX0" fmla="*/ 4438964 w 6056026"/>
              <a:gd name="connsiteY0" fmla="*/ 5246856 h 5658412"/>
              <a:gd name="connsiteX1" fmla="*/ 5874553 w 6056026"/>
              <a:gd name="connsiteY1" fmla="*/ 1251536 h 5658412"/>
              <a:gd name="connsiteX2" fmla="*/ 309997 w 6056026"/>
              <a:gd name="connsiteY2" fmla="*/ 1363 h 5658412"/>
              <a:gd name="connsiteX3" fmla="*/ 310296 w 6056026"/>
              <a:gd name="connsiteY3" fmla="*/ 5282459 h 5658412"/>
              <a:gd name="connsiteX4" fmla="*/ 4438964 w 6056026"/>
              <a:gd name="connsiteY4" fmla="*/ 5246856 h 5658412"/>
              <a:gd name="connsiteX0" fmla="*/ 4438964 w 5496651"/>
              <a:gd name="connsiteY0" fmla="*/ 5247450 h 5659006"/>
              <a:gd name="connsiteX1" fmla="*/ 5233298 w 5496651"/>
              <a:gd name="connsiteY1" fmla="*/ 1116379 h 5659006"/>
              <a:gd name="connsiteX2" fmla="*/ 309997 w 5496651"/>
              <a:gd name="connsiteY2" fmla="*/ 1957 h 5659006"/>
              <a:gd name="connsiteX3" fmla="*/ 310296 w 5496651"/>
              <a:gd name="connsiteY3" fmla="*/ 5283053 h 5659006"/>
              <a:gd name="connsiteX4" fmla="*/ 4438964 w 5496651"/>
              <a:gd name="connsiteY4" fmla="*/ 5247450 h 5659006"/>
              <a:gd name="connsiteX0" fmla="*/ 4087563 w 5401848"/>
              <a:gd name="connsiteY0" fmla="*/ 5434316 h 5724491"/>
              <a:gd name="connsiteX1" fmla="*/ 5209068 w 5401848"/>
              <a:gd name="connsiteY1" fmla="*/ 1116588 h 5724491"/>
              <a:gd name="connsiteX2" fmla="*/ 285767 w 5401848"/>
              <a:gd name="connsiteY2" fmla="*/ 2166 h 5724491"/>
              <a:gd name="connsiteX3" fmla="*/ 286066 w 5401848"/>
              <a:gd name="connsiteY3" fmla="*/ 5283262 h 5724491"/>
              <a:gd name="connsiteX4" fmla="*/ 4087563 w 5401848"/>
              <a:gd name="connsiteY4" fmla="*/ 5434316 h 5724491"/>
              <a:gd name="connsiteX0" fmla="*/ 4096637 w 5412652"/>
              <a:gd name="connsiteY0" fmla="*/ 4987574 h 5242919"/>
              <a:gd name="connsiteX1" fmla="*/ 5218142 w 5412652"/>
              <a:gd name="connsiteY1" fmla="*/ 669846 h 5242919"/>
              <a:gd name="connsiteX2" fmla="*/ 268667 w 5412652"/>
              <a:gd name="connsiteY2" fmla="*/ 30553 h 5242919"/>
              <a:gd name="connsiteX3" fmla="*/ 295140 w 5412652"/>
              <a:gd name="connsiteY3" fmla="*/ 4836520 h 5242919"/>
              <a:gd name="connsiteX4" fmla="*/ 4096637 w 5412652"/>
              <a:gd name="connsiteY4" fmla="*/ 4987574 h 5242919"/>
              <a:gd name="connsiteX0" fmla="*/ 4096637 w 5412652"/>
              <a:gd name="connsiteY0" fmla="*/ 5344535 h 5599881"/>
              <a:gd name="connsiteX1" fmla="*/ 5218142 w 5412652"/>
              <a:gd name="connsiteY1" fmla="*/ 1026807 h 5599881"/>
              <a:gd name="connsiteX2" fmla="*/ 1550707 w 5412652"/>
              <a:gd name="connsiteY2" fmla="*/ 369473 h 5599881"/>
              <a:gd name="connsiteX3" fmla="*/ 268667 w 5412652"/>
              <a:gd name="connsiteY3" fmla="*/ 387514 h 5599881"/>
              <a:gd name="connsiteX4" fmla="*/ 295140 w 5412652"/>
              <a:gd name="connsiteY4" fmla="*/ 5193481 h 5599881"/>
              <a:gd name="connsiteX5" fmla="*/ 4096637 w 5412652"/>
              <a:gd name="connsiteY5" fmla="*/ 5344535 h 5599881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4096637 w 5319501"/>
              <a:gd name="connsiteY0" fmla="*/ 5979770 h 6235116"/>
              <a:gd name="connsiteX1" fmla="*/ 5218142 w 5319501"/>
              <a:gd name="connsiteY1" fmla="*/ 1662042 h 6235116"/>
              <a:gd name="connsiteX2" fmla="*/ 1733924 w 5319501"/>
              <a:gd name="connsiteY2" fmla="*/ 20512 h 6235116"/>
              <a:gd name="connsiteX3" fmla="*/ 268667 w 5319501"/>
              <a:gd name="connsiteY3" fmla="*/ 1022749 h 6235116"/>
              <a:gd name="connsiteX4" fmla="*/ 295140 w 5319501"/>
              <a:gd name="connsiteY4" fmla="*/ 5828716 h 6235116"/>
              <a:gd name="connsiteX5" fmla="*/ 4096637 w 5319501"/>
              <a:gd name="connsiteY5" fmla="*/ 5979770 h 6235116"/>
              <a:gd name="connsiteX0" fmla="*/ 3795639 w 5283759"/>
              <a:gd name="connsiteY0" fmla="*/ 6030676 h 6251912"/>
              <a:gd name="connsiteX1" fmla="*/ 5218142 w 5283759"/>
              <a:gd name="connsiteY1" fmla="*/ 1662042 h 6251912"/>
              <a:gd name="connsiteX2" fmla="*/ 1733924 w 5283759"/>
              <a:gd name="connsiteY2" fmla="*/ 20512 h 6251912"/>
              <a:gd name="connsiteX3" fmla="*/ 268667 w 5283759"/>
              <a:gd name="connsiteY3" fmla="*/ 1022749 h 6251912"/>
              <a:gd name="connsiteX4" fmla="*/ 295140 w 5283759"/>
              <a:gd name="connsiteY4" fmla="*/ 5828716 h 6251912"/>
              <a:gd name="connsiteX5" fmla="*/ 3795639 w 5283759"/>
              <a:gd name="connsiteY5" fmla="*/ 6030676 h 6251912"/>
              <a:gd name="connsiteX0" fmla="*/ 3795639 w 5276379"/>
              <a:gd name="connsiteY0" fmla="*/ 6030676 h 6251912"/>
              <a:gd name="connsiteX1" fmla="*/ 5218142 w 5276379"/>
              <a:gd name="connsiteY1" fmla="*/ 1662042 h 6251912"/>
              <a:gd name="connsiteX2" fmla="*/ 1733924 w 5276379"/>
              <a:gd name="connsiteY2" fmla="*/ 20512 h 6251912"/>
              <a:gd name="connsiteX3" fmla="*/ 268667 w 5276379"/>
              <a:gd name="connsiteY3" fmla="*/ 1022749 h 6251912"/>
              <a:gd name="connsiteX4" fmla="*/ 295140 w 5276379"/>
              <a:gd name="connsiteY4" fmla="*/ 5828716 h 6251912"/>
              <a:gd name="connsiteX5" fmla="*/ 3795639 w 5276379"/>
              <a:gd name="connsiteY5" fmla="*/ 6030676 h 6251912"/>
              <a:gd name="connsiteX0" fmla="*/ 3795639 w 5230492"/>
              <a:gd name="connsiteY0" fmla="*/ 6030676 h 6251912"/>
              <a:gd name="connsiteX1" fmla="*/ 5218142 w 5230492"/>
              <a:gd name="connsiteY1" fmla="*/ 1662042 h 6251912"/>
              <a:gd name="connsiteX2" fmla="*/ 1733924 w 5230492"/>
              <a:gd name="connsiteY2" fmla="*/ 20512 h 6251912"/>
              <a:gd name="connsiteX3" fmla="*/ 268667 w 5230492"/>
              <a:gd name="connsiteY3" fmla="*/ 1022749 h 6251912"/>
              <a:gd name="connsiteX4" fmla="*/ 295140 w 5230492"/>
              <a:gd name="connsiteY4" fmla="*/ 5828716 h 6251912"/>
              <a:gd name="connsiteX5" fmla="*/ 3795639 w 5230492"/>
              <a:gd name="connsiteY5" fmla="*/ 6030676 h 6251912"/>
              <a:gd name="connsiteX0" fmla="*/ 3795639 w 5232652"/>
              <a:gd name="connsiteY0" fmla="*/ 6030676 h 6251912"/>
              <a:gd name="connsiteX1" fmla="*/ 5218142 w 5232652"/>
              <a:gd name="connsiteY1" fmla="*/ 1662042 h 6251912"/>
              <a:gd name="connsiteX2" fmla="*/ 1733924 w 5232652"/>
              <a:gd name="connsiteY2" fmla="*/ 20512 h 6251912"/>
              <a:gd name="connsiteX3" fmla="*/ 268667 w 5232652"/>
              <a:gd name="connsiteY3" fmla="*/ 1022749 h 6251912"/>
              <a:gd name="connsiteX4" fmla="*/ 295140 w 5232652"/>
              <a:gd name="connsiteY4" fmla="*/ 5828716 h 6251912"/>
              <a:gd name="connsiteX5" fmla="*/ 3795639 w 5232652"/>
              <a:gd name="connsiteY5" fmla="*/ 6030676 h 6251912"/>
              <a:gd name="connsiteX0" fmla="*/ 3795639 w 5297337"/>
              <a:gd name="connsiteY0" fmla="*/ 6030676 h 6251912"/>
              <a:gd name="connsiteX1" fmla="*/ 5283577 w 5297337"/>
              <a:gd name="connsiteY1" fmla="*/ 2103234 h 6251912"/>
              <a:gd name="connsiteX2" fmla="*/ 1733924 w 5297337"/>
              <a:gd name="connsiteY2" fmla="*/ 20512 h 6251912"/>
              <a:gd name="connsiteX3" fmla="*/ 268667 w 5297337"/>
              <a:gd name="connsiteY3" fmla="*/ 1022749 h 6251912"/>
              <a:gd name="connsiteX4" fmla="*/ 295140 w 5297337"/>
              <a:gd name="connsiteY4" fmla="*/ 5828716 h 6251912"/>
              <a:gd name="connsiteX5" fmla="*/ 3795639 w 5297337"/>
              <a:gd name="connsiteY5" fmla="*/ 6030676 h 6251912"/>
              <a:gd name="connsiteX0" fmla="*/ 3795639 w 5426463"/>
              <a:gd name="connsiteY0" fmla="*/ 6030676 h 6251912"/>
              <a:gd name="connsiteX1" fmla="*/ 5283577 w 5426463"/>
              <a:gd name="connsiteY1" fmla="*/ 2103234 h 6251912"/>
              <a:gd name="connsiteX2" fmla="*/ 1733924 w 5426463"/>
              <a:gd name="connsiteY2" fmla="*/ 20512 h 6251912"/>
              <a:gd name="connsiteX3" fmla="*/ 268667 w 5426463"/>
              <a:gd name="connsiteY3" fmla="*/ 1022749 h 6251912"/>
              <a:gd name="connsiteX4" fmla="*/ 295140 w 5426463"/>
              <a:gd name="connsiteY4" fmla="*/ 5828716 h 6251912"/>
              <a:gd name="connsiteX5" fmla="*/ 3795639 w 5426463"/>
              <a:gd name="connsiteY5" fmla="*/ 6030676 h 6251912"/>
              <a:gd name="connsiteX0" fmla="*/ 3795639 w 5353448"/>
              <a:gd name="connsiteY0" fmla="*/ 6030676 h 6251912"/>
              <a:gd name="connsiteX1" fmla="*/ 5205056 w 5353448"/>
              <a:gd name="connsiteY1" fmla="*/ 1882639 h 6251912"/>
              <a:gd name="connsiteX2" fmla="*/ 1733924 w 5353448"/>
              <a:gd name="connsiteY2" fmla="*/ 20512 h 6251912"/>
              <a:gd name="connsiteX3" fmla="*/ 268667 w 5353448"/>
              <a:gd name="connsiteY3" fmla="*/ 1022749 h 6251912"/>
              <a:gd name="connsiteX4" fmla="*/ 295140 w 5353448"/>
              <a:gd name="connsiteY4" fmla="*/ 5828716 h 6251912"/>
              <a:gd name="connsiteX5" fmla="*/ 3795639 w 5353448"/>
              <a:gd name="connsiteY5" fmla="*/ 6030676 h 6251912"/>
              <a:gd name="connsiteX0" fmla="*/ 3795639 w 5268028"/>
              <a:gd name="connsiteY0" fmla="*/ 5966302 h 6187538"/>
              <a:gd name="connsiteX1" fmla="*/ 5205056 w 5268028"/>
              <a:gd name="connsiteY1" fmla="*/ 1818265 h 6187538"/>
              <a:gd name="connsiteX2" fmla="*/ 1642316 w 5268028"/>
              <a:gd name="connsiteY2" fmla="*/ 24013 h 6187538"/>
              <a:gd name="connsiteX3" fmla="*/ 268667 w 5268028"/>
              <a:gd name="connsiteY3" fmla="*/ 958375 h 6187538"/>
              <a:gd name="connsiteX4" fmla="*/ 295140 w 5268028"/>
              <a:gd name="connsiteY4" fmla="*/ 5764342 h 6187538"/>
              <a:gd name="connsiteX5" fmla="*/ 3795639 w 5268028"/>
              <a:gd name="connsiteY5" fmla="*/ 5966302 h 6187538"/>
              <a:gd name="connsiteX0" fmla="*/ 3837139 w 5309528"/>
              <a:gd name="connsiteY0" fmla="*/ 5950255 h 6171491"/>
              <a:gd name="connsiteX1" fmla="*/ 5246556 w 5309528"/>
              <a:gd name="connsiteY1" fmla="*/ 1802218 h 6171491"/>
              <a:gd name="connsiteX2" fmla="*/ 1683816 w 5309528"/>
              <a:gd name="connsiteY2" fmla="*/ 7966 h 6171491"/>
              <a:gd name="connsiteX3" fmla="*/ 179298 w 5309528"/>
              <a:gd name="connsiteY3" fmla="*/ 1688959 h 6171491"/>
              <a:gd name="connsiteX4" fmla="*/ 336640 w 5309528"/>
              <a:gd name="connsiteY4" fmla="*/ 5748295 h 6171491"/>
              <a:gd name="connsiteX5" fmla="*/ 3837139 w 5309528"/>
              <a:gd name="connsiteY5" fmla="*/ 5950255 h 6171491"/>
              <a:gd name="connsiteX0" fmla="*/ 3837139 w 5309528"/>
              <a:gd name="connsiteY0" fmla="*/ 5959863 h 6181099"/>
              <a:gd name="connsiteX1" fmla="*/ 5246556 w 5309528"/>
              <a:gd name="connsiteY1" fmla="*/ 1811826 h 6181099"/>
              <a:gd name="connsiteX2" fmla="*/ 1683816 w 5309528"/>
              <a:gd name="connsiteY2" fmla="*/ 17574 h 6181099"/>
              <a:gd name="connsiteX3" fmla="*/ 179298 w 5309528"/>
              <a:gd name="connsiteY3" fmla="*/ 1698567 h 6181099"/>
              <a:gd name="connsiteX4" fmla="*/ 336640 w 5309528"/>
              <a:gd name="connsiteY4" fmla="*/ 5757903 h 6181099"/>
              <a:gd name="connsiteX5" fmla="*/ 3837139 w 5309528"/>
              <a:gd name="connsiteY5" fmla="*/ 5959863 h 6181099"/>
              <a:gd name="connsiteX0" fmla="*/ 3837139 w 5309528"/>
              <a:gd name="connsiteY0" fmla="*/ 5956385 h 6177621"/>
              <a:gd name="connsiteX1" fmla="*/ 5246556 w 5309528"/>
              <a:gd name="connsiteY1" fmla="*/ 1808348 h 6177621"/>
              <a:gd name="connsiteX2" fmla="*/ 1683816 w 5309528"/>
              <a:gd name="connsiteY2" fmla="*/ 14096 h 6177621"/>
              <a:gd name="connsiteX3" fmla="*/ 179298 w 5309528"/>
              <a:gd name="connsiteY3" fmla="*/ 1695089 h 6177621"/>
              <a:gd name="connsiteX4" fmla="*/ 336640 w 5309528"/>
              <a:gd name="connsiteY4" fmla="*/ 5754425 h 6177621"/>
              <a:gd name="connsiteX5" fmla="*/ 3837139 w 5309528"/>
              <a:gd name="connsiteY5" fmla="*/ 5956385 h 6177621"/>
              <a:gd name="connsiteX0" fmla="*/ 3837139 w 5285487"/>
              <a:gd name="connsiteY0" fmla="*/ 5694283 h 5915519"/>
              <a:gd name="connsiteX1" fmla="*/ 5246556 w 5285487"/>
              <a:gd name="connsiteY1" fmla="*/ 1546246 h 5915519"/>
              <a:gd name="connsiteX2" fmla="*/ 2233464 w 5285487"/>
              <a:gd name="connsiteY2" fmla="*/ 23497 h 5915519"/>
              <a:gd name="connsiteX3" fmla="*/ 179298 w 5285487"/>
              <a:gd name="connsiteY3" fmla="*/ 1432987 h 5915519"/>
              <a:gd name="connsiteX4" fmla="*/ 336640 w 5285487"/>
              <a:gd name="connsiteY4" fmla="*/ 5492323 h 5915519"/>
              <a:gd name="connsiteX5" fmla="*/ 3837139 w 5285487"/>
              <a:gd name="connsiteY5" fmla="*/ 5694283 h 5915519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808415 h 6029651"/>
              <a:gd name="connsiteX1" fmla="*/ 5246556 w 5285487"/>
              <a:gd name="connsiteY1" fmla="*/ 1660378 h 6029651"/>
              <a:gd name="connsiteX2" fmla="*/ 2233464 w 5285487"/>
              <a:gd name="connsiteY2" fmla="*/ 137629 h 6029651"/>
              <a:gd name="connsiteX3" fmla="*/ 179298 w 5285487"/>
              <a:gd name="connsiteY3" fmla="*/ 1547119 h 6029651"/>
              <a:gd name="connsiteX4" fmla="*/ 336640 w 5285487"/>
              <a:gd name="connsiteY4" fmla="*/ 5606455 h 6029651"/>
              <a:gd name="connsiteX5" fmla="*/ 3837139 w 5285487"/>
              <a:gd name="connsiteY5" fmla="*/ 5808415 h 6029651"/>
              <a:gd name="connsiteX0" fmla="*/ 3837139 w 5285487"/>
              <a:gd name="connsiteY0" fmla="*/ 5774509 h 5995745"/>
              <a:gd name="connsiteX1" fmla="*/ 5246556 w 5285487"/>
              <a:gd name="connsiteY1" fmla="*/ 1626472 h 5995745"/>
              <a:gd name="connsiteX2" fmla="*/ 2233464 w 5285487"/>
              <a:gd name="connsiteY2" fmla="*/ 103723 h 5995745"/>
              <a:gd name="connsiteX3" fmla="*/ 179298 w 5285487"/>
              <a:gd name="connsiteY3" fmla="*/ 1513213 h 5995745"/>
              <a:gd name="connsiteX4" fmla="*/ 336640 w 5285487"/>
              <a:gd name="connsiteY4" fmla="*/ 5572549 h 5995745"/>
              <a:gd name="connsiteX5" fmla="*/ 3837139 w 5285487"/>
              <a:gd name="connsiteY5" fmla="*/ 5774509 h 5995745"/>
              <a:gd name="connsiteX0" fmla="*/ 3837139 w 5285488"/>
              <a:gd name="connsiteY0" fmla="*/ 5774509 h 5995745"/>
              <a:gd name="connsiteX1" fmla="*/ 5246556 w 5285488"/>
              <a:gd name="connsiteY1" fmla="*/ 1626472 h 5995745"/>
              <a:gd name="connsiteX2" fmla="*/ 2233464 w 5285488"/>
              <a:gd name="connsiteY2" fmla="*/ 103723 h 5995745"/>
              <a:gd name="connsiteX3" fmla="*/ 179298 w 5285488"/>
              <a:gd name="connsiteY3" fmla="*/ 1513213 h 5995745"/>
              <a:gd name="connsiteX4" fmla="*/ 336640 w 5285488"/>
              <a:gd name="connsiteY4" fmla="*/ 5572549 h 5995745"/>
              <a:gd name="connsiteX5" fmla="*/ 3837139 w 5285488"/>
              <a:gd name="connsiteY5" fmla="*/ 5774509 h 5995745"/>
              <a:gd name="connsiteX0" fmla="*/ 3837139 w 5158634"/>
              <a:gd name="connsiteY0" fmla="*/ 5672336 h 5893572"/>
              <a:gd name="connsiteX1" fmla="*/ 5115687 w 5158634"/>
              <a:gd name="connsiteY1" fmla="*/ 1252798 h 5893572"/>
              <a:gd name="connsiteX2" fmla="*/ 2233464 w 5158634"/>
              <a:gd name="connsiteY2" fmla="*/ 1550 h 5893572"/>
              <a:gd name="connsiteX3" fmla="*/ 179298 w 5158634"/>
              <a:gd name="connsiteY3" fmla="*/ 1411040 h 5893572"/>
              <a:gd name="connsiteX4" fmla="*/ 336640 w 5158634"/>
              <a:gd name="connsiteY4" fmla="*/ 5470376 h 5893572"/>
              <a:gd name="connsiteX5" fmla="*/ 3837139 w 5158634"/>
              <a:gd name="connsiteY5" fmla="*/ 5672336 h 5893572"/>
              <a:gd name="connsiteX0" fmla="*/ 3837139 w 5209282"/>
              <a:gd name="connsiteY0" fmla="*/ 5677809 h 5899045"/>
              <a:gd name="connsiteX1" fmla="*/ 5168035 w 5209282"/>
              <a:gd name="connsiteY1" fmla="*/ 1699462 h 5899045"/>
              <a:gd name="connsiteX2" fmla="*/ 2233464 w 5209282"/>
              <a:gd name="connsiteY2" fmla="*/ 7023 h 5899045"/>
              <a:gd name="connsiteX3" fmla="*/ 179298 w 5209282"/>
              <a:gd name="connsiteY3" fmla="*/ 1416513 h 5899045"/>
              <a:gd name="connsiteX4" fmla="*/ 336640 w 5209282"/>
              <a:gd name="connsiteY4" fmla="*/ 5475849 h 5899045"/>
              <a:gd name="connsiteX5" fmla="*/ 3837139 w 5209282"/>
              <a:gd name="connsiteY5" fmla="*/ 5677809 h 5899045"/>
              <a:gd name="connsiteX0" fmla="*/ 3837139 w 5032681"/>
              <a:gd name="connsiteY0" fmla="*/ 5671979 h 5893215"/>
              <a:gd name="connsiteX1" fmla="*/ 4984820 w 5032681"/>
              <a:gd name="connsiteY1" fmla="*/ 1506974 h 5893215"/>
              <a:gd name="connsiteX2" fmla="*/ 2233464 w 5032681"/>
              <a:gd name="connsiteY2" fmla="*/ 1193 h 5893215"/>
              <a:gd name="connsiteX3" fmla="*/ 179298 w 5032681"/>
              <a:gd name="connsiteY3" fmla="*/ 1410683 h 5893215"/>
              <a:gd name="connsiteX4" fmla="*/ 336640 w 5032681"/>
              <a:gd name="connsiteY4" fmla="*/ 5470019 h 5893215"/>
              <a:gd name="connsiteX5" fmla="*/ 3837139 w 5032681"/>
              <a:gd name="connsiteY5" fmla="*/ 5671979 h 5893215"/>
              <a:gd name="connsiteX0" fmla="*/ 3837139 w 5120744"/>
              <a:gd name="connsiteY0" fmla="*/ 5674240 h 5895476"/>
              <a:gd name="connsiteX1" fmla="*/ 5076429 w 5120744"/>
              <a:gd name="connsiteY1" fmla="*/ 1594079 h 5895476"/>
              <a:gd name="connsiteX2" fmla="*/ 2233464 w 5120744"/>
              <a:gd name="connsiteY2" fmla="*/ 3454 h 5895476"/>
              <a:gd name="connsiteX3" fmla="*/ 179298 w 5120744"/>
              <a:gd name="connsiteY3" fmla="*/ 1412944 h 5895476"/>
              <a:gd name="connsiteX4" fmla="*/ 336640 w 5120744"/>
              <a:gd name="connsiteY4" fmla="*/ 5472280 h 5895476"/>
              <a:gd name="connsiteX5" fmla="*/ 3837139 w 5120744"/>
              <a:gd name="connsiteY5" fmla="*/ 5674240 h 5895476"/>
              <a:gd name="connsiteX0" fmla="*/ 3837139 w 5158637"/>
              <a:gd name="connsiteY0" fmla="*/ 5693405 h 5914641"/>
              <a:gd name="connsiteX1" fmla="*/ 5115690 w 5158637"/>
              <a:gd name="connsiteY1" fmla="*/ 2054436 h 5914641"/>
              <a:gd name="connsiteX2" fmla="*/ 2233464 w 5158637"/>
              <a:gd name="connsiteY2" fmla="*/ 22619 h 5914641"/>
              <a:gd name="connsiteX3" fmla="*/ 179298 w 5158637"/>
              <a:gd name="connsiteY3" fmla="*/ 1432109 h 5914641"/>
              <a:gd name="connsiteX4" fmla="*/ 336640 w 5158637"/>
              <a:gd name="connsiteY4" fmla="*/ 5491445 h 5914641"/>
              <a:gd name="connsiteX5" fmla="*/ 3837139 w 5158637"/>
              <a:gd name="connsiteY5" fmla="*/ 5693405 h 5914641"/>
              <a:gd name="connsiteX0" fmla="*/ 3837139 w 5120744"/>
              <a:gd name="connsiteY0" fmla="*/ 5684289 h 5905525"/>
              <a:gd name="connsiteX1" fmla="*/ 5076430 w 5120744"/>
              <a:gd name="connsiteY1" fmla="*/ 1858662 h 5905525"/>
              <a:gd name="connsiteX2" fmla="*/ 2233464 w 5120744"/>
              <a:gd name="connsiteY2" fmla="*/ 13503 h 5905525"/>
              <a:gd name="connsiteX3" fmla="*/ 179298 w 5120744"/>
              <a:gd name="connsiteY3" fmla="*/ 1422993 h 5905525"/>
              <a:gd name="connsiteX4" fmla="*/ 336640 w 5120744"/>
              <a:gd name="connsiteY4" fmla="*/ 5482329 h 5905525"/>
              <a:gd name="connsiteX5" fmla="*/ 3837139 w 5120744"/>
              <a:gd name="connsiteY5" fmla="*/ 5684289 h 5905525"/>
              <a:gd name="connsiteX0" fmla="*/ 3889486 w 5125139"/>
              <a:gd name="connsiteY0" fmla="*/ 5429756 h 5832864"/>
              <a:gd name="connsiteX1" fmla="*/ 5076430 w 5125139"/>
              <a:gd name="connsiteY1" fmla="*/ 1858662 h 5832864"/>
              <a:gd name="connsiteX2" fmla="*/ 2233464 w 5125139"/>
              <a:gd name="connsiteY2" fmla="*/ 13503 h 5832864"/>
              <a:gd name="connsiteX3" fmla="*/ 179298 w 5125139"/>
              <a:gd name="connsiteY3" fmla="*/ 1422993 h 5832864"/>
              <a:gd name="connsiteX4" fmla="*/ 336640 w 5125139"/>
              <a:gd name="connsiteY4" fmla="*/ 5482329 h 5832864"/>
              <a:gd name="connsiteX5" fmla="*/ 3889486 w 5125139"/>
              <a:gd name="connsiteY5" fmla="*/ 5429756 h 5832864"/>
              <a:gd name="connsiteX0" fmla="*/ 3889486 w 5125139"/>
              <a:gd name="connsiteY0" fmla="*/ 5429756 h 5482329"/>
              <a:gd name="connsiteX1" fmla="*/ 5076430 w 5125139"/>
              <a:gd name="connsiteY1" fmla="*/ 1858662 h 5482329"/>
              <a:gd name="connsiteX2" fmla="*/ 2233464 w 5125139"/>
              <a:gd name="connsiteY2" fmla="*/ 13503 h 5482329"/>
              <a:gd name="connsiteX3" fmla="*/ 179298 w 5125139"/>
              <a:gd name="connsiteY3" fmla="*/ 1422993 h 5482329"/>
              <a:gd name="connsiteX4" fmla="*/ 336640 w 5125139"/>
              <a:gd name="connsiteY4" fmla="*/ 5482329 h 5482329"/>
              <a:gd name="connsiteX5" fmla="*/ 3889486 w 5125139"/>
              <a:gd name="connsiteY5" fmla="*/ 5429756 h 5482329"/>
              <a:gd name="connsiteX0" fmla="*/ 3897926 w 5133579"/>
              <a:gd name="connsiteY0" fmla="*/ 5429756 h 5431422"/>
              <a:gd name="connsiteX1" fmla="*/ 5084870 w 5133579"/>
              <a:gd name="connsiteY1" fmla="*/ 1858662 h 5431422"/>
              <a:gd name="connsiteX2" fmla="*/ 2241904 w 5133579"/>
              <a:gd name="connsiteY2" fmla="*/ 13503 h 5431422"/>
              <a:gd name="connsiteX3" fmla="*/ 187738 w 5133579"/>
              <a:gd name="connsiteY3" fmla="*/ 1422993 h 5431422"/>
              <a:gd name="connsiteX4" fmla="*/ 331993 w 5133579"/>
              <a:gd name="connsiteY4" fmla="*/ 5431422 h 5431422"/>
              <a:gd name="connsiteX5" fmla="*/ 3897926 w 5133579"/>
              <a:gd name="connsiteY5" fmla="*/ 5429756 h 5431422"/>
              <a:gd name="connsiteX0" fmla="*/ 3711885 w 4947538"/>
              <a:gd name="connsiteY0" fmla="*/ 5429756 h 5431422"/>
              <a:gd name="connsiteX1" fmla="*/ 4898829 w 4947538"/>
              <a:gd name="connsiteY1" fmla="*/ 1858662 h 5431422"/>
              <a:gd name="connsiteX2" fmla="*/ 2055863 w 4947538"/>
              <a:gd name="connsiteY2" fmla="*/ 13503 h 5431422"/>
              <a:gd name="connsiteX3" fmla="*/ 1697 w 4947538"/>
              <a:gd name="connsiteY3" fmla="*/ 1422993 h 5431422"/>
              <a:gd name="connsiteX4" fmla="*/ 145952 w 4947538"/>
              <a:gd name="connsiteY4" fmla="*/ 5431422 h 5431422"/>
              <a:gd name="connsiteX5" fmla="*/ 3711885 w 4947538"/>
              <a:gd name="connsiteY5" fmla="*/ 5429756 h 5431422"/>
              <a:gd name="connsiteX0" fmla="*/ 3712656 w 4948309"/>
              <a:gd name="connsiteY0" fmla="*/ 5429756 h 5431422"/>
              <a:gd name="connsiteX1" fmla="*/ 4899600 w 4948309"/>
              <a:gd name="connsiteY1" fmla="*/ 1858662 h 5431422"/>
              <a:gd name="connsiteX2" fmla="*/ 2056634 w 4948309"/>
              <a:gd name="connsiteY2" fmla="*/ 13503 h 5431422"/>
              <a:gd name="connsiteX3" fmla="*/ 2468 w 4948309"/>
              <a:gd name="connsiteY3" fmla="*/ 1422993 h 5431422"/>
              <a:gd name="connsiteX4" fmla="*/ 94376 w 4948309"/>
              <a:gd name="connsiteY4" fmla="*/ 5431422 h 5431422"/>
              <a:gd name="connsiteX5" fmla="*/ 3712656 w 4948309"/>
              <a:gd name="connsiteY5" fmla="*/ 5429756 h 5431422"/>
              <a:gd name="connsiteX0" fmla="*/ 3629723 w 4865376"/>
              <a:gd name="connsiteY0" fmla="*/ 5431238 h 5432904"/>
              <a:gd name="connsiteX1" fmla="*/ 4816667 w 4865376"/>
              <a:gd name="connsiteY1" fmla="*/ 1860144 h 5432904"/>
              <a:gd name="connsiteX2" fmla="*/ 1973701 w 4865376"/>
              <a:gd name="connsiteY2" fmla="*/ 14985 h 5432904"/>
              <a:gd name="connsiteX3" fmla="*/ 11143 w 4865376"/>
              <a:gd name="connsiteY3" fmla="*/ 1407505 h 5432904"/>
              <a:gd name="connsiteX4" fmla="*/ 11443 w 4865376"/>
              <a:gd name="connsiteY4" fmla="*/ 5432904 h 5432904"/>
              <a:gd name="connsiteX5" fmla="*/ 3629723 w 4865376"/>
              <a:gd name="connsiteY5" fmla="*/ 5431238 h 5432904"/>
              <a:gd name="connsiteX0" fmla="*/ 3798891 w 5034544"/>
              <a:gd name="connsiteY0" fmla="*/ 5432639 h 5434305"/>
              <a:gd name="connsiteX1" fmla="*/ 4985835 w 5034544"/>
              <a:gd name="connsiteY1" fmla="*/ 1861545 h 5434305"/>
              <a:gd name="connsiteX2" fmla="*/ 2142869 w 5034544"/>
              <a:gd name="connsiteY2" fmla="*/ 16386 h 5434305"/>
              <a:gd name="connsiteX3" fmla="*/ 1403 w 5034544"/>
              <a:gd name="connsiteY3" fmla="*/ 1393969 h 5434305"/>
              <a:gd name="connsiteX4" fmla="*/ 180611 w 5034544"/>
              <a:gd name="connsiteY4" fmla="*/ 5434305 h 5434305"/>
              <a:gd name="connsiteX5" fmla="*/ 3798891 w 5034544"/>
              <a:gd name="connsiteY5" fmla="*/ 5432639 h 5434305"/>
              <a:gd name="connsiteX0" fmla="*/ 3798891 w 5045634"/>
              <a:gd name="connsiteY0" fmla="*/ 5533247 h 5534913"/>
              <a:gd name="connsiteX1" fmla="*/ 4985835 w 5045634"/>
              <a:gd name="connsiteY1" fmla="*/ 1962153 h 5534913"/>
              <a:gd name="connsiteX2" fmla="*/ 1912845 w 5045634"/>
              <a:gd name="connsiteY2" fmla="*/ 12445 h 5534913"/>
              <a:gd name="connsiteX3" fmla="*/ 1403 w 5045634"/>
              <a:gd name="connsiteY3" fmla="*/ 1494577 h 5534913"/>
              <a:gd name="connsiteX4" fmla="*/ 180611 w 5045634"/>
              <a:gd name="connsiteY4" fmla="*/ 5534913 h 5534913"/>
              <a:gd name="connsiteX5" fmla="*/ 3798891 w 5045634"/>
              <a:gd name="connsiteY5" fmla="*/ 5533247 h 5534913"/>
              <a:gd name="connsiteX0" fmla="*/ 3798891 w 5051398"/>
              <a:gd name="connsiteY0" fmla="*/ 5533245 h 5534911"/>
              <a:gd name="connsiteX1" fmla="*/ 4985835 w 5051398"/>
              <a:gd name="connsiteY1" fmla="*/ 1962151 h 5534911"/>
              <a:gd name="connsiteX2" fmla="*/ 1797833 w 5051398"/>
              <a:gd name="connsiteY2" fmla="*/ 12444 h 5534911"/>
              <a:gd name="connsiteX3" fmla="*/ 1403 w 5051398"/>
              <a:gd name="connsiteY3" fmla="*/ 1494575 h 5534911"/>
              <a:gd name="connsiteX4" fmla="*/ 180611 w 5051398"/>
              <a:gd name="connsiteY4" fmla="*/ 5534911 h 5534911"/>
              <a:gd name="connsiteX5" fmla="*/ 3798891 w 5051398"/>
              <a:gd name="connsiteY5" fmla="*/ 5533245 h 5534911"/>
              <a:gd name="connsiteX0" fmla="*/ 3734995 w 5045220"/>
              <a:gd name="connsiteY0" fmla="*/ 5518308 h 5534911"/>
              <a:gd name="connsiteX1" fmla="*/ 4985835 w 5045220"/>
              <a:gd name="connsiteY1" fmla="*/ 1962151 h 5534911"/>
              <a:gd name="connsiteX2" fmla="*/ 1797833 w 5045220"/>
              <a:gd name="connsiteY2" fmla="*/ 12444 h 5534911"/>
              <a:gd name="connsiteX3" fmla="*/ 1403 w 5045220"/>
              <a:gd name="connsiteY3" fmla="*/ 1494575 h 5534911"/>
              <a:gd name="connsiteX4" fmla="*/ 180611 w 5045220"/>
              <a:gd name="connsiteY4" fmla="*/ 5534911 h 5534911"/>
              <a:gd name="connsiteX5" fmla="*/ 3734995 w 5045220"/>
              <a:gd name="connsiteY5" fmla="*/ 5518308 h 5534911"/>
              <a:gd name="connsiteX0" fmla="*/ 3623450 w 4933676"/>
              <a:gd name="connsiteY0" fmla="*/ 5834577 h 5851180"/>
              <a:gd name="connsiteX1" fmla="*/ 4874290 w 4933676"/>
              <a:gd name="connsiteY1" fmla="*/ 2278420 h 5851180"/>
              <a:gd name="connsiteX2" fmla="*/ 1686288 w 4933676"/>
              <a:gd name="connsiteY2" fmla="*/ 328713 h 5851180"/>
              <a:gd name="connsiteX3" fmla="*/ 3187 w 4933676"/>
              <a:gd name="connsiteY3" fmla="*/ 825427 h 5851180"/>
              <a:gd name="connsiteX4" fmla="*/ 69066 w 4933676"/>
              <a:gd name="connsiteY4" fmla="*/ 5851180 h 5851180"/>
              <a:gd name="connsiteX5" fmla="*/ 3623450 w 4933676"/>
              <a:gd name="connsiteY5" fmla="*/ 5834577 h 5851180"/>
              <a:gd name="connsiteX0" fmla="*/ 3623450 w 4933676"/>
              <a:gd name="connsiteY0" fmla="*/ 5592258 h 5608861"/>
              <a:gd name="connsiteX1" fmla="*/ 4874290 w 4933676"/>
              <a:gd name="connsiteY1" fmla="*/ 2036101 h 5608861"/>
              <a:gd name="connsiteX2" fmla="*/ 1686288 w 4933676"/>
              <a:gd name="connsiteY2" fmla="*/ 86394 h 5608861"/>
              <a:gd name="connsiteX3" fmla="*/ 3187 w 4933676"/>
              <a:gd name="connsiteY3" fmla="*/ 583108 h 5608861"/>
              <a:gd name="connsiteX4" fmla="*/ 69066 w 4933676"/>
              <a:gd name="connsiteY4" fmla="*/ 5608861 h 5608861"/>
              <a:gd name="connsiteX5" fmla="*/ 3623450 w 4933676"/>
              <a:gd name="connsiteY5" fmla="*/ 5592258 h 5608861"/>
              <a:gd name="connsiteX0" fmla="*/ 3623450 w 4951268"/>
              <a:gd name="connsiteY0" fmla="*/ 5501813 h 5518416"/>
              <a:gd name="connsiteX1" fmla="*/ 4874290 w 4951268"/>
              <a:gd name="connsiteY1" fmla="*/ 1945656 h 5518416"/>
              <a:gd name="connsiteX2" fmla="*/ 1334964 w 4951268"/>
              <a:gd name="connsiteY2" fmla="*/ 106463 h 5518416"/>
              <a:gd name="connsiteX3" fmla="*/ 3187 w 4951268"/>
              <a:gd name="connsiteY3" fmla="*/ 492663 h 5518416"/>
              <a:gd name="connsiteX4" fmla="*/ 69066 w 4951268"/>
              <a:gd name="connsiteY4" fmla="*/ 5518416 h 5518416"/>
              <a:gd name="connsiteX5" fmla="*/ 3623450 w 4951268"/>
              <a:gd name="connsiteY5" fmla="*/ 5501813 h 5518416"/>
              <a:gd name="connsiteX0" fmla="*/ 3601859 w 4929677"/>
              <a:gd name="connsiteY0" fmla="*/ 5695201 h 5711804"/>
              <a:gd name="connsiteX1" fmla="*/ 4852699 w 4929677"/>
              <a:gd name="connsiteY1" fmla="*/ 2139044 h 5711804"/>
              <a:gd name="connsiteX2" fmla="*/ 1313373 w 4929677"/>
              <a:gd name="connsiteY2" fmla="*/ 299851 h 5711804"/>
              <a:gd name="connsiteX3" fmla="*/ 4262 w 4929677"/>
              <a:gd name="connsiteY3" fmla="*/ 271623 h 5711804"/>
              <a:gd name="connsiteX4" fmla="*/ 47475 w 4929677"/>
              <a:gd name="connsiteY4" fmla="*/ 5711804 h 5711804"/>
              <a:gd name="connsiteX5" fmla="*/ 3601859 w 4929677"/>
              <a:gd name="connsiteY5" fmla="*/ 5695201 h 5711804"/>
              <a:gd name="connsiteX0" fmla="*/ 3601859 w 4860492"/>
              <a:gd name="connsiteY0" fmla="*/ 5564670 h 5581273"/>
              <a:gd name="connsiteX1" fmla="*/ 4852699 w 4860492"/>
              <a:gd name="connsiteY1" fmla="*/ 2008513 h 5581273"/>
              <a:gd name="connsiteX2" fmla="*/ 3013328 w 4860492"/>
              <a:gd name="connsiteY2" fmla="*/ 712680 h 5581273"/>
              <a:gd name="connsiteX3" fmla="*/ 4262 w 4860492"/>
              <a:gd name="connsiteY3" fmla="*/ 141092 h 5581273"/>
              <a:gd name="connsiteX4" fmla="*/ 47475 w 4860492"/>
              <a:gd name="connsiteY4" fmla="*/ 5581273 h 5581273"/>
              <a:gd name="connsiteX5" fmla="*/ 3601859 w 4860492"/>
              <a:gd name="connsiteY5" fmla="*/ 5564670 h 5581273"/>
              <a:gd name="connsiteX0" fmla="*/ 3601859 w 4905464"/>
              <a:gd name="connsiteY0" fmla="*/ 5570776 h 5587379"/>
              <a:gd name="connsiteX1" fmla="*/ 4898031 w 4905464"/>
              <a:gd name="connsiteY1" fmla="*/ 2309323 h 5587379"/>
              <a:gd name="connsiteX2" fmla="*/ 3013328 w 4905464"/>
              <a:gd name="connsiteY2" fmla="*/ 718786 h 5587379"/>
              <a:gd name="connsiteX3" fmla="*/ 4262 w 4905464"/>
              <a:gd name="connsiteY3" fmla="*/ 147198 h 5587379"/>
              <a:gd name="connsiteX4" fmla="*/ 47475 w 4905464"/>
              <a:gd name="connsiteY4" fmla="*/ 5587379 h 5587379"/>
              <a:gd name="connsiteX5" fmla="*/ 3601859 w 4905464"/>
              <a:gd name="connsiteY5" fmla="*/ 5570776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02482"/>
              <a:gd name="connsiteY0" fmla="*/ 5561567 h 5587379"/>
              <a:gd name="connsiteX1" fmla="*/ 4898031 w 4902482"/>
              <a:gd name="connsiteY1" fmla="*/ 2309323 h 5587379"/>
              <a:gd name="connsiteX2" fmla="*/ 3013328 w 4902482"/>
              <a:gd name="connsiteY2" fmla="*/ 718786 h 5587379"/>
              <a:gd name="connsiteX3" fmla="*/ 4262 w 4902482"/>
              <a:gd name="connsiteY3" fmla="*/ 147198 h 5587379"/>
              <a:gd name="connsiteX4" fmla="*/ 47475 w 4902482"/>
              <a:gd name="connsiteY4" fmla="*/ 5587379 h 5587379"/>
              <a:gd name="connsiteX5" fmla="*/ 2502555 w 4902482"/>
              <a:gd name="connsiteY5" fmla="*/ 5561567 h 5587379"/>
              <a:gd name="connsiteX0" fmla="*/ 2502555 w 4913062"/>
              <a:gd name="connsiteY0" fmla="*/ 5561567 h 5587379"/>
              <a:gd name="connsiteX1" fmla="*/ 3824112 w 4913062"/>
              <a:gd name="connsiteY1" fmla="*/ 4500659 h 5587379"/>
              <a:gd name="connsiteX2" fmla="*/ 4898031 w 4913062"/>
              <a:gd name="connsiteY2" fmla="*/ 2309323 h 5587379"/>
              <a:gd name="connsiteX3" fmla="*/ 3013328 w 4913062"/>
              <a:gd name="connsiteY3" fmla="*/ 718786 h 5587379"/>
              <a:gd name="connsiteX4" fmla="*/ 4262 w 4913062"/>
              <a:gd name="connsiteY4" fmla="*/ 147198 h 5587379"/>
              <a:gd name="connsiteX5" fmla="*/ 47475 w 4913062"/>
              <a:gd name="connsiteY5" fmla="*/ 5587379 h 5587379"/>
              <a:gd name="connsiteX6" fmla="*/ 2502555 w 4913062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7315"/>
              <a:gd name="connsiteY0" fmla="*/ 5561567 h 5587379"/>
              <a:gd name="connsiteX1" fmla="*/ 3903444 w 4917315"/>
              <a:gd name="connsiteY1" fmla="*/ 4123070 h 5587379"/>
              <a:gd name="connsiteX2" fmla="*/ 4898031 w 4917315"/>
              <a:gd name="connsiteY2" fmla="*/ 2309323 h 5587379"/>
              <a:gd name="connsiteX3" fmla="*/ 3013328 w 4917315"/>
              <a:gd name="connsiteY3" fmla="*/ 718786 h 5587379"/>
              <a:gd name="connsiteX4" fmla="*/ 4262 w 4917315"/>
              <a:gd name="connsiteY4" fmla="*/ 147198 h 5587379"/>
              <a:gd name="connsiteX5" fmla="*/ 47475 w 4917315"/>
              <a:gd name="connsiteY5" fmla="*/ 5587379 h 5587379"/>
              <a:gd name="connsiteX6" fmla="*/ 2502555 w 4917315"/>
              <a:gd name="connsiteY6" fmla="*/ 5561567 h 5587379"/>
              <a:gd name="connsiteX0" fmla="*/ 2502555 w 4915865"/>
              <a:gd name="connsiteY0" fmla="*/ 5561567 h 5587379"/>
              <a:gd name="connsiteX1" fmla="*/ 3903444 w 4915865"/>
              <a:gd name="connsiteY1" fmla="*/ 4123070 h 5587379"/>
              <a:gd name="connsiteX2" fmla="*/ 4898031 w 4915865"/>
              <a:gd name="connsiteY2" fmla="*/ 2309323 h 5587379"/>
              <a:gd name="connsiteX3" fmla="*/ 3013328 w 4915865"/>
              <a:gd name="connsiteY3" fmla="*/ 718786 h 5587379"/>
              <a:gd name="connsiteX4" fmla="*/ 4262 w 4915865"/>
              <a:gd name="connsiteY4" fmla="*/ 147198 h 5587379"/>
              <a:gd name="connsiteX5" fmla="*/ 47475 w 4915865"/>
              <a:gd name="connsiteY5" fmla="*/ 5587379 h 5587379"/>
              <a:gd name="connsiteX6" fmla="*/ 2502555 w 4915865"/>
              <a:gd name="connsiteY6" fmla="*/ 5561567 h 5587379"/>
              <a:gd name="connsiteX0" fmla="*/ 2457224 w 4917479"/>
              <a:gd name="connsiteY0" fmla="*/ 5764177 h 5764177"/>
              <a:gd name="connsiteX1" fmla="*/ 3903444 w 4917479"/>
              <a:gd name="connsiteY1" fmla="*/ 4123070 h 5764177"/>
              <a:gd name="connsiteX2" fmla="*/ 4898031 w 4917479"/>
              <a:gd name="connsiteY2" fmla="*/ 2309323 h 5764177"/>
              <a:gd name="connsiteX3" fmla="*/ 3013328 w 4917479"/>
              <a:gd name="connsiteY3" fmla="*/ 718786 h 5764177"/>
              <a:gd name="connsiteX4" fmla="*/ 4262 w 4917479"/>
              <a:gd name="connsiteY4" fmla="*/ 147198 h 5764177"/>
              <a:gd name="connsiteX5" fmla="*/ 47475 w 4917479"/>
              <a:gd name="connsiteY5" fmla="*/ 5587379 h 5764177"/>
              <a:gd name="connsiteX6" fmla="*/ 2457224 w 4917479"/>
              <a:gd name="connsiteY6" fmla="*/ 5764177 h 5764177"/>
              <a:gd name="connsiteX0" fmla="*/ 2457224 w 4914327"/>
              <a:gd name="connsiteY0" fmla="*/ 5764177 h 5764177"/>
              <a:gd name="connsiteX1" fmla="*/ 3846779 w 4914327"/>
              <a:gd name="connsiteY1" fmla="*/ 4215165 h 5764177"/>
              <a:gd name="connsiteX2" fmla="*/ 4898031 w 4914327"/>
              <a:gd name="connsiteY2" fmla="*/ 2309323 h 5764177"/>
              <a:gd name="connsiteX3" fmla="*/ 3013328 w 4914327"/>
              <a:gd name="connsiteY3" fmla="*/ 718786 h 5764177"/>
              <a:gd name="connsiteX4" fmla="*/ 4262 w 4914327"/>
              <a:gd name="connsiteY4" fmla="*/ 147198 h 5764177"/>
              <a:gd name="connsiteX5" fmla="*/ 47475 w 4914327"/>
              <a:gd name="connsiteY5" fmla="*/ 5587379 h 5764177"/>
              <a:gd name="connsiteX6" fmla="*/ 2457224 w 4914327"/>
              <a:gd name="connsiteY6" fmla="*/ 5764177 h 5764177"/>
              <a:gd name="connsiteX0" fmla="*/ 2457224 w 4912193"/>
              <a:gd name="connsiteY0" fmla="*/ 5764177 h 5764177"/>
              <a:gd name="connsiteX1" fmla="*/ 3846779 w 4912193"/>
              <a:gd name="connsiteY1" fmla="*/ 4215165 h 5764177"/>
              <a:gd name="connsiteX2" fmla="*/ 4898031 w 4912193"/>
              <a:gd name="connsiteY2" fmla="*/ 2309323 h 5764177"/>
              <a:gd name="connsiteX3" fmla="*/ 3013328 w 4912193"/>
              <a:gd name="connsiteY3" fmla="*/ 718786 h 5764177"/>
              <a:gd name="connsiteX4" fmla="*/ 4262 w 4912193"/>
              <a:gd name="connsiteY4" fmla="*/ 147198 h 5764177"/>
              <a:gd name="connsiteX5" fmla="*/ 47475 w 4912193"/>
              <a:gd name="connsiteY5" fmla="*/ 5587379 h 5764177"/>
              <a:gd name="connsiteX6" fmla="*/ 2457224 w 4912193"/>
              <a:gd name="connsiteY6" fmla="*/ 5764177 h 5764177"/>
              <a:gd name="connsiteX0" fmla="*/ 2457224 w 4906058"/>
              <a:gd name="connsiteY0" fmla="*/ 5764177 h 5764177"/>
              <a:gd name="connsiteX1" fmla="*/ 3676783 w 4906058"/>
              <a:gd name="connsiteY1" fmla="*/ 4353308 h 5764177"/>
              <a:gd name="connsiteX2" fmla="*/ 4898031 w 4906058"/>
              <a:gd name="connsiteY2" fmla="*/ 2309323 h 5764177"/>
              <a:gd name="connsiteX3" fmla="*/ 3013328 w 4906058"/>
              <a:gd name="connsiteY3" fmla="*/ 718786 h 5764177"/>
              <a:gd name="connsiteX4" fmla="*/ 4262 w 4906058"/>
              <a:gd name="connsiteY4" fmla="*/ 147198 h 5764177"/>
              <a:gd name="connsiteX5" fmla="*/ 47475 w 4906058"/>
              <a:gd name="connsiteY5" fmla="*/ 5587379 h 5764177"/>
              <a:gd name="connsiteX6" fmla="*/ 2457224 w 4906058"/>
              <a:gd name="connsiteY6" fmla="*/ 5764177 h 5764177"/>
              <a:gd name="connsiteX0" fmla="*/ 2457224 w 4963396"/>
              <a:gd name="connsiteY0" fmla="*/ 5758440 h 5758440"/>
              <a:gd name="connsiteX1" fmla="*/ 3676783 w 4963396"/>
              <a:gd name="connsiteY1" fmla="*/ 4347571 h 5758440"/>
              <a:gd name="connsiteX2" fmla="*/ 4954696 w 4963396"/>
              <a:gd name="connsiteY2" fmla="*/ 2027302 h 5758440"/>
              <a:gd name="connsiteX3" fmla="*/ 3013328 w 4963396"/>
              <a:gd name="connsiteY3" fmla="*/ 713049 h 5758440"/>
              <a:gd name="connsiteX4" fmla="*/ 4262 w 4963396"/>
              <a:gd name="connsiteY4" fmla="*/ 141461 h 5758440"/>
              <a:gd name="connsiteX5" fmla="*/ 47475 w 4963396"/>
              <a:gd name="connsiteY5" fmla="*/ 5581642 h 5758440"/>
              <a:gd name="connsiteX6" fmla="*/ 2457224 w 4963396"/>
              <a:gd name="connsiteY6" fmla="*/ 5758440 h 5758440"/>
              <a:gd name="connsiteX0" fmla="*/ 2457224 w 4963396"/>
              <a:gd name="connsiteY0" fmla="*/ 5679210 h 5679210"/>
              <a:gd name="connsiteX1" fmla="*/ 3676783 w 4963396"/>
              <a:gd name="connsiteY1" fmla="*/ 4268341 h 5679210"/>
              <a:gd name="connsiteX2" fmla="*/ 4954696 w 4963396"/>
              <a:gd name="connsiteY2" fmla="*/ 1948072 h 5679210"/>
              <a:gd name="connsiteX3" fmla="*/ 3013328 w 4963396"/>
              <a:gd name="connsiteY3" fmla="*/ 633819 h 5679210"/>
              <a:gd name="connsiteX4" fmla="*/ 4262 w 4963396"/>
              <a:gd name="connsiteY4" fmla="*/ 62231 h 5679210"/>
              <a:gd name="connsiteX5" fmla="*/ 47475 w 4963396"/>
              <a:gd name="connsiteY5" fmla="*/ 5502412 h 5679210"/>
              <a:gd name="connsiteX6" fmla="*/ 2457224 w 4963396"/>
              <a:gd name="connsiteY6" fmla="*/ 5679210 h 5679210"/>
              <a:gd name="connsiteX0" fmla="*/ 2457224 w 4965773"/>
              <a:gd name="connsiteY0" fmla="*/ 5679210 h 5679210"/>
              <a:gd name="connsiteX1" fmla="*/ 3744781 w 4965773"/>
              <a:gd name="connsiteY1" fmla="*/ 4065732 h 5679210"/>
              <a:gd name="connsiteX2" fmla="*/ 4954696 w 4965773"/>
              <a:gd name="connsiteY2" fmla="*/ 1948072 h 5679210"/>
              <a:gd name="connsiteX3" fmla="*/ 3013328 w 4965773"/>
              <a:gd name="connsiteY3" fmla="*/ 633819 h 5679210"/>
              <a:gd name="connsiteX4" fmla="*/ 4262 w 4965773"/>
              <a:gd name="connsiteY4" fmla="*/ 62231 h 5679210"/>
              <a:gd name="connsiteX5" fmla="*/ 47475 w 4965773"/>
              <a:gd name="connsiteY5" fmla="*/ 5502412 h 5679210"/>
              <a:gd name="connsiteX6" fmla="*/ 2457224 w 4965773"/>
              <a:gd name="connsiteY6" fmla="*/ 5679210 h 5679210"/>
              <a:gd name="connsiteX0" fmla="*/ 2457224 w 4964666"/>
              <a:gd name="connsiteY0" fmla="*/ 5679210 h 5679210"/>
              <a:gd name="connsiteX1" fmla="*/ 3744781 w 4964666"/>
              <a:gd name="connsiteY1" fmla="*/ 4065732 h 5679210"/>
              <a:gd name="connsiteX2" fmla="*/ 4954696 w 4964666"/>
              <a:gd name="connsiteY2" fmla="*/ 1948072 h 5679210"/>
              <a:gd name="connsiteX3" fmla="*/ 3013328 w 4964666"/>
              <a:gd name="connsiteY3" fmla="*/ 633819 h 5679210"/>
              <a:gd name="connsiteX4" fmla="*/ 4262 w 4964666"/>
              <a:gd name="connsiteY4" fmla="*/ 62231 h 5679210"/>
              <a:gd name="connsiteX5" fmla="*/ 47475 w 4964666"/>
              <a:gd name="connsiteY5" fmla="*/ 5502412 h 5679210"/>
              <a:gd name="connsiteX6" fmla="*/ 2457224 w 4964666"/>
              <a:gd name="connsiteY6" fmla="*/ 5679210 h 5679210"/>
              <a:gd name="connsiteX0" fmla="*/ 2457224 w 4965449"/>
              <a:gd name="connsiteY0" fmla="*/ 5679210 h 5679210"/>
              <a:gd name="connsiteX1" fmla="*/ 3767448 w 4965449"/>
              <a:gd name="connsiteY1" fmla="*/ 4130199 h 5679210"/>
              <a:gd name="connsiteX2" fmla="*/ 4954696 w 4965449"/>
              <a:gd name="connsiteY2" fmla="*/ 1948072 h 5679210"/>
              <a:gd name="connsiteX3" fmla="*/ 3013328 w 4965449"/>
              <a:gd name="connsiteY3" fmla="*/ 633819 h 5679210"/>
              <a:gd name="connsiteX4" fmla="*/ 4262 w 4965449"/>
              <a:gd name="connsiteY4" fmla="*/ 62231 h 5679210"/>
              <a:gd name="connsiteX5" fmla="*/ 47475 w 4965449"/>
              <a:gd name="connsiteY5" fmla="*/ 5502412 h 5679210"/>
              <a:gd name="connsiteX6" fmla="*/ 2457224 w 4965449"/>
              <a:gd name="connsiteY6" fmla="*/ 5679210 h 5679210"/>
              <a:gd name="connsiteX0" fmla="*/ 2457224 w 5011555"/>
              <a:gd name="connsiteY0" fmla="*/ 5681280 h 5681280"/>
              <a:gd name="connsiteX1" fmla="*/ 3767448 w 5011555"/>
              <a:gd name="connsiteY1" fmla="*/ 4132269 h 5681280"/>
              <a:gd name="connsiteX2" fmla="*/ 5000028 w 5011555"/>
              <a:gd name="connsiteY2" fmla="*/ 2097494 h 5681280"/>
              <a:gd name="connsiteX3" fmla="*/ 3013328 w 5011555"/>
              <a:gd name="connsiteY3" fmla="*/ 635889 h 5681280"/>
              <a:gd name="connsiteX4" fmla="*/ 4262 w 5011555"/>
              <a:gd name="connsiteY4" fmla="*/ 64301 h 5681280"/>
              <a:gd name="connsiteX5" fmla="*/ 47475 w 5011555"/>
              <a:gd name="connsiteY5" fmla="*/ 5504482 h 5681280"/>
              <a:gd name="connsiteX6" fmla="*/ 2457224 w 5011555"/>
              <a:gd name="connsiteY6" fmla="*/ 5681280 h 5681280"/>
              <a:gd name="connsiteX0" fmla="*/ 2457224 w 5022783"/>
              <a:gd name="connsiteY0" fmla="*/ 5679973 h 5679973"/>
              <a:gd name="connsiteX1" fmla="*/ 3767448 w 5022783"/>
              <a:gd name="connsiteY1" fmla="*/ 4130962 h 5679973"/>
              <a:gd name="connsiteX2" fmla="*/ 5011361 w 5022783"/>
              <a:gd name="connsiteY2" fmla="*/ 2004092 h 5679973"/>
              <a:gd name="connsiteX3" fmla="*/ 3013328 w 5022783"/>
              <a:gd name="connsiteY3" fmla="*/ 634582 h 5679973"/>
              <a:gd name="connsiteX4" fmla="*/ 4262 w 5022783"/>
              <a:gd name="connsiteY4" fmla="*/ 62994 h 5679973"/>
              <a:gd name="connsiteX5" fmla="*/ 47475 w 5022783"/>
              <a:gd name="connsiteY5" fmla="*/ 5503175 h 5679973"/>
              <a:gd name="connsiteX6" fmla="*/ 2457224 w 5022783"/>
              <a:gd name="connsiteY6" fmla="*/ 5679973 h 5679973"/>
              <a:gd name="connsiteX0" fmla="*/ 2457224 w 5027724"/>
              <a:gd name="connsiteY0" fmla="*/ 5679973 h 5679973"/>
              <a:gd name="connsiteX1" fmla="*/ 3880778 w 5027724"/>
              <a:gd name="connsiteY1" fmla="*/ 3900725 h 5679973"/>
              <a:gd name="connsiteX2" fmla="*/ 5011361 w 5027724"/>
              <a:gd name="connsiteY2" fmla="*/ 2004092 h 5679973"/>
              <a:gd name="connsiteX3" fmla="*/ 3013328 w 5027724"/>
              <a:gd name="connsiteY3" fmla="*/ 634582 h 5679973"/>
              <a:gd name="connsiteX4" fmla="*/ 4262 w 5027724"/>
              <a:gd name="connsiteY4" fmla="*/ 62994 h 5679973"/>
              <a:gd name="connsiteX5" fmla="*/ 47475 w 5027724"/>
              <a:gd name="connsiteY5" fmla="*/ 5503175 h 5679973"/>
              <a:gd name="connsiteX6" fmla="*/ 2457224 w 5027724"/>
              <a:gd name="connsiteY6" fmla="*/ 5679973 h 5679973"/>
              <a:gd name="connsiteX0" fmla="*/ 2457224 w 5026192"/>
              <a:gd name="connsiteY0" fmla="*/ 5679973 h 5679973"/>
              <a:gd name="connsiteX1" fmla="*/ 3880778 w 5026192"/>
              <a:gd name="connsiteY1" fmla="*/ 3900725 h 5679973"/>
              <a:gd name="connsiteX2" fmla="*/ 5011361 w 5026192"/>
              <a:gd name="connsiteY2" fmla="*/ 2004092 h 5679973"/>
              <a:gd name="connsiteX3" fmla="*/ 3013328 w 5026192"/>
              <a:gd name="connsiteY3" fmla="*/ 634582 h 5679973"/>
              <a:gd name="connsiteX4" fmla="*/ 4262 w 5026192"/>
              <a:gd name="connsiteY4" fmla="*/ 62994 h 5679973"/>
              <a:gd name="connsiteX5" fmla="*/ 47475 w 5026192"/>
              <a:gd name="connsiteY5" fmla="*/ 5503175 h 5679973"/>
              <a:gd name="connsiteX6" fmla="*/ 2457224 w 5026192"/>
              <a:gd name="connsiteY6" fmla="*/ 5679973 h 5679973"/>
              <a:gd name="connsiteX0" fmla="*/ 2457224 w 5019636"/>
              <a:gd name="connsiteY0" fmla="*/ 5679973 h 5679973"/>
              <a:gd name="connsiteX1" fmla="*/ 3699450 w 5019636"/>
              <a:gd name="connsiteY1" fmla="*/ 4177010 h 5679973"/>
              <a:gd name="connsiteX2" fmla="*/ 5011361 w 5019636"/>
              <a:gd name="connsiteY2" fmla="*/ 2004092 h 5679973"/>
              <a:gd name="connsiteX3" fmla="*/ 3013328 w 5019636"/>
              <a:gd name="connsiteY3" fmla="*/ 634582 h 5679973"/>
              <a:gd name="connsiteX4" fmla="*/ 4262 w 5019636"/>
              <a:gd name="connsiteY4" fmla="*/ 62994 h 5679973"/>
              <a:gd name="connsiteX5" fmla="*/ 47475 w 5019636"/>
              <a:gd name="connsiteY5" fmla="*/ 5503175 h 5679973"/>
              <a:gd name="connsiteX6" fmla="*/ 2457224 w 5019636"/>
              <a:gd name="connsiteY6" fmla="*/ 5679973 h 5679973"/>
              <a:gd name="connsiteX0" fmla="*/ 1924572 w 5021181"/>
              <a:gd name="connsiteY0" fmla="*/ 5735230 h 5735230"/>
              <a:gd name="connsiteX1" fmla="*/ 3699450 w 5021181"/>
              <a:gd name="connsiteY1" fmla="*/ 4177010 h 5735230"/>
              <a:gd name="connsiteX2" fmla="*/ 5011361 w 5021181"/>
              <a:gd name="connsiteY2" fmla="*/ 2004092 h 5735230"/>
              <a:gd name="connsiteX3" fmla="*/ 3013328 w 5021181"/>
              <a:gd name="connsiteY3" fmla="*/ 634582 h 5735230"/>
              <a:gd name="connsiteX4" fmla="*/ 4262 w 5021181"/>
              <a:gd name="connsiteY4" fmla="*/ 62994 h 5735230"/>
              <a:gd name="connsiteX5" fmla="*/ 47475 w 5021181"/>
              <a:gd name="connsiteY5" fmla="*/ 5503175 h 5735230"/>
              <a:gd name="connsiteX6" fmla="*/ 1924572 w 5021181"/>
              <a:gd name="connsiteY6" fmla="*/ 5735230 h 5735230"/>
              <a:gd name="connsiteX0" fmla="*/ 1924572 w 5021180"/>
              <a:gd name="connsiteY0" fmla="*/ 5735230 h 5735230"/>
              <a:gd name="connsiteX1" fmla="*/ 3699450 w 5021180"/>
              <a:gd name="connsiteY1" fmla="*/ 4177010 h 5735230"/>
              <a:gd name="connsiteX2" fmla="*/ 5011361 w 5021180"/>
              <a:gd name="connsiteY2" fmla="*/ 2004092 h 5735230"/>
              <a:gd name="connsiteX3" fmla="*/ 3013328 w 5021180"/>
              <a:gd name="connsiteY3" fmla="*/ 634582 h 5735230"/>
              <a:gd name="connsiteX4" fmla="*/ 4262 w 5021180"/>
              <a:gd name="connsiteY4" fmla="*/ 62994 h 5735230"/>
              <a:gd name="connsiteX5" fmla="*/ 47475 w 5021180"/>
              <a:gd name="connsiteY5" fmla="*/ 5503175 h 5735230"/>
              <a:gd name="connsiteX6" fmla="*/ 1924572 w 5021180"/>
              <a:gd name="connsiteY6" fmla="*/ 5735230 h 5735230"/>
              <a:gd name="connsiteX0" fmla="*/ 2173899 w 5020798"/>
              <a:gd name="connsiteY0" fmla="*/ 5726021 h 5726021"/>
              <a:gd name="connsiteX1" fmla="*/ 3699450 w 5020798"/>
              <a:gd name="connsiteY1" fmla="*/ 4177010 h 5726021"/>
              <a:gd name="connsiteX2" fmla="*/ 5011361 w 5020798"/>
              <a:gd name="connsiteY2" fmla="*/ 2004092 h 5726021"/>
              <a:gd name="connsiteX3" fmla="*/ 3013328 w 5020798"/>
              <a:gd name="connsiteY3" fmla="*/ 634582 h 5726021"/>
              <a:gd name="connsiteX4" fmla="*/ 4262 w 5020798"/>
              <a:gd name="connsiteY4" fmla="*/ 62994 h 5726021"/>
              <a:gd name="connsiteX5" fmla="*/ 47475 w 5020798"/>
              <a:gd name="connsiteY5" fmla="*/ 5503175 h 5726021"/>
              <a:gd name="connsiteX6" fmla="*/ 2173899 w 5020798"/>
              <a:gd name="connsiteY6" fmla="*/ 5726021 h 5726021"/>
              <a:gd name="connsiteX0" fmla="*/ 2173899 w 5020799"/>
              <a:gd name="connsiteY0" fmla="*/ 5726021 h 5726021"/>
              <a:gd name="connsiteX1" fmla="*/ 3699450 w 5020799"/>
              <a:gd name="connsiteY1" fmla="*/ 4177010 h 5726021"/>
              <a:gd name="connsiteX2" fmla="*/ 5011361 w 5020799"/>
              <a:gd name="connsiteY2" fmla="*/ 2004092 h 5726021"/>
              <a:gd name="connsiteX3" fmla="*/ 3013328 w 5020799"/>
              <a:gd name="connsiteY3" fmla="*/ 634582 h 5726021"/>
              <a:gd name="connsiteX4" fmla="*/ 4262 w 5020799"/>
              <a:gd name="connsiteY4" fmla="*/ 62994 h 5726021"/>
              <a:gd name="connsiteX5" fmla="*/ 47475 w 5020799"/>
              <a:gd name="connsiteY5" fmla="*/ 5503175 h 5726021"/>
              <a:gd name="connsiteX6" fmla="*/ 2173899 w 5020799"/>
              <a:gd name="connsiteY6" fmla="*/ 5726021 h 5726021"/>
              <a:gd name="connsiteX0" fmla="*/ 2173899 w 5028534"/>
              <a:gd name="connsiteY0" fmla="*/ 5726021 h 5726021"/>
              <a:gd name="connsiteX1" fmla="*/ 3880778 w 5028534"/>
              <a:gd name="connsiteY1" fmla="*/ 4103333 h 5726021"/>
              <a:gd name="connsiteX2" fmla="*/ 5011361 w 5028534"/>
              <a:gd name="connsiteY2" fmla="*/ 2004092 h 5726021"/>
              <a:gd name="connsiteX3" fmla="*/ 3013328 w 5028534"/>
              <a:gd name="connsiteY3" fmla="*/ 634582 h 5726021"/>
              <a:gd name="connsiteX4" fmla="*/ 4262 w 5028534"/>
              <a:gd name="connsiteY4" fmla="*/ 62994 h 5726021"/>
              <a:gd name="connsiteX5" fmla="*/ 47475 w 5028534"/>
              <a:gd name="connsiteY5" fmla="*/ 5503175 h 5726021"/>
              <a:gd name="connsiteX6" fmla="*/ 2173899 w 5028534"/>
              <a:gd name="connsiteY6" fmla="*/ 5726021 h 5726021"/>
              <a:gd name="connsiteX0" fmla="*/ 2173899 w 5025682"/>
              <a:gd name="connsiteY0" fmla="*/ 5726021 h 5726021"/>
              <a:gd name="connsiteX1" fmla="*/ 3880778 w 5025682"/>
              <a:gd name="connsiteY1" fmla="*/ 4103333 h 5726021"/>
              <a:gd name="connsiteX2" fmla="*/ 5011361 w 5025682"/>
              <a:gd name="connsiteY2" fmla="*/ 2004092 h 5726021"/>
              <a:gd name="connsiteX3" fmla="*/ 3013328 w 5025682"/>
              <a:gd name="connsiteY3" fmla="*/ 634582 h 5726021"/>
              <a:gd name="connsiteX4" fmla="*/ 4262 w 5025682"/>
              <a:gd name="connsiteY4" fmla="*/ 62994 h 5726021"/>
              <a:gd name="connsiteX5" fmla="*/ 47475 w 5025682"/>
              <a:gd name="connsiteY5" fmla="*/ 5503175 h 5726021"/>
              <a:gd name="connsiteX6" fmla="*/ 2173899 w 5025682"/>
              <a:gd name="connsiteY6" fmla="*/ 5726021 h 5726021"/>
              <a:gd name="connsiteX0" fmla="*/ 2173899 w 5019700"/>
              <a:gd name="connsiteY0" fmla="*/ 5726021 h 5726021"/>
              <a:gd name="connsiteX1" fmla="*/ 3710783 w 5019700"/>
              <a:gd name="connsiteY1" fmla="*/ 4241476 h 5726021"/>
              <a:gd name="connsiteX2" fmla="*/ 5011361 w 5019700"/>
              <a:gd name="connsiteY2" fmla="*/ 2004092 h 5726021"/>
              <a:gd name="connsiteX3" fmla="*/ 3013328 w 5019700"/>
              <a:gd name="connsiteY3" fmla="*/ 634582 h 5726021"/>
              <a:gd name="connsiteX4" fmla="*/ 4262 w 5019700"/>
              <a:gd name="connsiteY4" fmla="*/ 62994 h 5726021"/>
              <a:gd name="connsiteX5" fmla="*/ 47475 w 5019700"/>
              <a:gd name="connsiteY5" fmla="*/ 5503175 h 5726021"/>
              <a:gd name="connsiteX6" fmla="*/ 2173899 w 5019700"/>
              <a:gd name="connsiteY6" fmla="*/ 5726021 h 5726021"/>
              <a:gd name="connsiteX0" fmla="*/ 2173899 w 5017619"/>
              <a:gd name="connsiteY0" fmla="*/ 5726021 h 5726021"/>
              <a:gd name="connsiteX1" fmla="*/ 3631452 w 5017619"/>
              <a:gd name="connsiteY1" fmla="*/ 4269105 h 5726021"/>
              <a:gd name="connsiteX2" fmla="*/ 5011361 w 5017619"/>
              <a:gd name="connsiteY2" fmla="*/ 2004092 h 5726021"/>
              <a:gd name="connsiteX3" fmla="*/ 3013328 w 5017619"/>
              <a:gd name="connsiteY3" fmla="*/ 634582 h 5726021"/>
              <a:gd name="connsiteX4" fmla="*/ 4262 w 5017619"/>
              <a:gd name="connsiteY4" fmla="*/ 62994 h 5726021"/>
              <a:gd name="connsiteX5" fmla="*/ 47475 w 5017619"/>
              <a:gd name="connsiteY5" fmla="*/ 5503175 h 5726021"/>
              <a:gd name="connsiteX6" fmla="*/ 2173899 w 5017619"/>
              <a:gd name="connsiteY6" fmla="*/ 5726021 h 5726021"/>
              <a:gd name="connsiteX0" fmla="*/ 2173899 w 5196558"/>
              <a:gd name="connsiteY0" fmla="*/ 5726021 h 5758348"/>
              <a:gd name="connsiteX1" fmla="*/ 4915551 w 5196558"/>
              <a:gd name="connsiteY1" fmla="*/ 5365037 h 5758348"/>
              <a:gd name="connsiteX2" fmla="*/ 5011361 w 5196558"/>
              <a:gd name="connsiteY2" fmla="*/ 2004092 h 5758348"/>
              <a:gd name="connsiteX3" fmla="*/ 3013328 w 5196558"/>
              <a:gd name="connsiteY3" fmla="*/ 634582 h 5758348"/>
              <a:gd name="connsiteX4" fmla="*/ 4262 w 5196558"/>
              <a:gd name="connsiteY4" fmla="*/ 62994 h 5758348"/>
              <a:gd name="connsiteX5" fmla="*/ 47475 w 5196558"/>
              <a:gd name="connsiteY5" fmla="*/ 5503175 h 5758348"/>
              <a:gd name="connsiteX6" fmla="*/ 2173899 w 5196558"/>
              <a:gd name="connsiteY6" fmla="*/ 5726021 h 5758348"/>
              <a:gd name="connsiteX0" fmla="*/ 2141978 w 5164637"/>
              <a:gd name="connsiteY0" fmla="*/ 5203184 h 5235511"/>
              <a:gd name="connsiteX1" fmla="*/ 4883630 w 5164637"/>
              <a:gd name="connsiteY1" fmla="*/ 4842200 h 5235511"/>
              <a:gd name="connsiteX2" fmla="*/ 4979440 w 5164637"/>
              <a:gd name="connsiteY2" fmla="*/ 1481255 h 5235511"/>
              <a:gd name="connsiteX3" fmla="*/ 2981407 w 5164637"/>
              <a:gd name="connsiteY3" fmla="*/ 111745 h 5235511"/>
              <a:gd name="connsiteX4" fmla="*/ 9180 w 5164637"/>
              <a:gd name="connsiteY4" fmla="*/ 4218587 h 5235511"/>
              <a:gd name="connsiteX5" fmla="*/ 15554 w 5164637"/>
              <a:gd name="connsiteY5" fmla="*/ 4980338 h 5235511"/>
              <a:gd name="connsiteX6" fmla="*/ 2141978 w 5164637"/>
              <a:gd name="connsiteY6" fmla="*/ 5203184 h 5235511"/>
              <a:gd name="connsiteX0" fmla="*/ 2141978 w 5299837"/>
              <a:gd name="connsiteY0" fmla="*/ 3736145 h 3768472"/>
              <a:gd name="connsiteX1" fmla="*/ 4883630 w 5299837"/>
              <a:gd name="connsiteY1" fmla="*/ 3375161 h 3768472"/>
              <a:gd name="connsiteX2" fmla="*/ 4979440 w 5299837"/>
              <a:gd name="connsiteY2" fmla="*/ 14216 h 3768472"/>
              <a:gd name="connsiteX3" fmla="*/ 1118412 w 5299837"/>
              <a:gd name="connsiteY3" fmla="*/ 2190365 h 3768472"/>
              <a:gd name="connsiteX4" fmla="*/ 9180 w 5299837"/>
              <a:gd name="connsiteY4" fmla="*/ 2751548 h 3768472"/>
              <a:gd name="connsiteX5" fmla="*/ 15554 w 5299837"/>
              <a:gd name="connsiteY5" fmla="*/ 3513299 h 3768472"/>
              <a:gd name="connsiteX6" fmla="*/ 2141978 w 5299837"/>
              <a:gd name="connsiteY6" fmla="*/ 3736145 h 3768472"/>
              <a:gd name="connsiteX0" fmla="*/ 2141978 w 4971049"/>
              <a:gd name="connsiteY0" fmla="*/ 1546017 h 1546017"/>
              <a:gd name="connsiteX1" fmla="*/ 4883630 w 4971049"/>
              <a:gd name="connsiteY1" fmla="*/ 1185033 h 1546017"/>
              <a:gd name="connsiteX2" fmla="*/ 4000578 w 4971049"/>
              <a:gd name="connsiteY2" fmla="*/ 623777 h 1546017"/>
              <a:gd name="connsiteX3" fmla="*/ 1118412 w 4971049"/>
              <a:gd name="connsiteY3" fmla="*/ 237 h 1546017"/>
              <a:gd name="connsiteX4" fmla="*/ 9180 w 4971049"/>
              <a:gd name="connsiteY4" fmla="*/ 561420 h 1546017"/>
              <a:gd name="connsiteX5" fmla="*/ 15554 w 4971049"/>
              <a:gd name="connsiteY5" fmla="*/ 1323171 h 1546017"/>
              <a:gd name="connsiteX6" fmla="*/ 2141978 w 4971049"/>
              <a:gd name="connsiteY6" fmla="*/ 1546017 h 1546017"/>
              <a:gd name="connsiteX0" fmla="*/ 2141978 w 5009759"/>
              <a:gd name="connsiteY0" fmla="*/ 1546017 h 1546017"/>
              <a:gd name="connsiteX1" fmla="*/ 4925732 w 5009759"/>
              <a:gd name="connsiteY1" fmla="*/ 567996 h 1546017"/>
              <a:gd name="connsiteX2" fmla="*/ 4000578 w 5009759"/>
              <a:gd name="connsiteY2" fmla="*/ 623777 h 1546017"/>
              <a:gd name="connsiteX3" fmla="*/ 1118412 w 5009759"/>
              <a:gd name="connsiteY3" fmla="*/ 237 h 1546017"/>
              <a:gd name="connsiteX4" fmla="*/ 9180 w 5009759"/>
              <a:gd name="connsiteY4" fmla="*/ 561420 h 1546017"/>
              <a:gd name="connsiteX5" fmla="*/ 15554 w 5009759"/>
              <a:gd name="connsiteY5" fmla="*/ 1323171 h 1546017"/>
              <a:gd name="connsiteX6" fmla="*/ 2141978 w 5009759"/>
              <a:gd name="connsiteY6" fmla="*/ 1546017 h 1546017"/>
              <a:gd name="connsiteX0" fmla="*/ 4894370 w 5379715"/>
              <a:gd name="connsiteY0" fmla="*/ 1205265 h 1323171"/>
              <a:gd name="connsiteX1" fmla="*/ 4925732 w 5379715"/>
              <a:gd name="connsiteY1" fmla="*/ 567996 h 1323171"/>
              <a:gd name="connsiteX2" fmla="*/ 4000578 w 5379715"/>
              <a:gd name="connsiteY2" fmla="*/ 623777 h 1323171"/>
              <a:gd name="connsiteX3" fmla="*/ 1118412 w 5379715"/>
              <a:gd name="connsiteY3" fmla="*/ 237 h 1323171"/>
              <a:gd name="connsiteX4" fmla="*/ 9180 w 5379715"/>
              <a:gd name="connsiteY4" fmla="*/ 561420 h 1323171"/>
              <a:gd name="connsiteX5" fmla="*/ 15554 w 5379715"/>
              <a:gd name="connsiteY5" fmla="*/ 1323171 h 1323171"/>
              <a:gd name="connsiteX6" fmla="*/ 4894370 w 5379715"/>
              <a:gd name="connsiteY6" fmla="*/ 1205265 h 1323171"/>
              <a:gd name="connsiteX0" fmla="*/ 4894370 w 5437372"/>
              <a:gd name="connsiteY0" fmla="*/ 1205069 h 1322975"/>
              <a:gd name="connsiteX1" fmla="*/ 4925732 w 5437372"/>
              <a:gd name="connsiteY1" fmla="*/ 567800 h 1322975"/>
              <a:gd name="connsiteX2" fmla="*/ 2742793 w 5437372"/>
              <a:gd name="connsiteY2" fmla="*/ 586743 h 1322975"/>
              <a:gd name="connsiteX3" fmla="*/ 1118412 w 5437372"/>
              <a:gd name="connsiteY3" fmla="*/ 41 h 1322975"/>
              <a:gd name="connsiteX4" fmla="*/ 9180 w 5437372"/>
              <a:gd name="connsiteY4" fmla="*/ 561224 h 1322975"/>
              <a:gd name="connsiteX5" fmla="*/ 15554 w 5437372"/>
              <a:gd name="connsiteY5" fmla="*/ 1322975 h 1322975"/>
              <a:gd name="connsiteX6" fmla="*/ 4894370 w 5437372"/>
              <a:gd name="connsiteY6" fmla="*/ 1205069 h 1322975"/>
              <a:gd name="connsiteX0" fmla="*/ 4894370 w 5437372"/>
              <a:gd name="connsiteY0" fmla="*/ 1122198 h 1240104"/>
              <a:gd name="connsiteX1" fmla="*/ 4925732 w 5437372"/>
              <a:gd name="connsiteY1" fmla="*/ 484929 h 1240104"/>
              <a:gd name="connsiteX2" fmla="*/ 2742793 w 5437372"/>
              <a:gd name="connsiteY2" fmla="*/ 503872 h 1240104"/>
              <a:gd name="connsiteX3" fmla="*/ 1023683 w 5437372"/>
              <a:gd name="connsiteY3" fmla="*/ 55 h 1240104"/>
              <a:gd name="connsiteX4" fmla="*/ 9180 w 5437372"/>
              <a:gd name="connsiteY4" fmla="*/ 478353 h 1240104"/>
              <a:gd name="connsiteX5" fmla="*/ 15554 w 5437372"/>
              <a:gd name="connsiteY5" fmla="*/ 1240104 h 1240104"/>
              <a:gd name="connsiteX6" fmla="*/ 4894370 w 5437372"/>
              <a:gd name="connsiteY6" fmla="*/ 1122198 h 1240104"/>
              <a:gd name="connsiteX0" fmla="*/ 4901149 w 5444151"/>
              <a:gd name="connsiteY0" fmla="*/ 1122198 h 1184847"/>
              <a:gd name="connsiteX1" fmla="*/ 4932511 w 5444151"/>
              <a:gd name="connsiteY1" fmla="*/ 484929 h 1184847"/>
              <a:gd name="connsiteX2" fmla="*/ 2749572 w 5444151"/>
              <a:gd name="connsiteY2" fmla="*/ 503872 h 1184847"/>
              <a:gd name="connsiteX3" fmla="*/ 1030462 w 5444151"/>
              <a:gd name="connsiteY3" fmla="*/ 55 h 1184847"/>
              <a:gd name="connsiteX4" fmla="*/ 15959 w 5444151"/>
              <a:gd name="connsiteY4" fmla="*/ 478353 h 1184847"/>
              <a:gd name="connsiteX5" fmla="*/ 6545 w 5444151"/>
              <a:gd name="connsiteY5" fmla="*/ 1184847 h 1184847"/>
              <a:gd name="connsiteX6" fmla="*/ 4901149 w 5444151"/>
              <a:gd name="connsiteY6" fmla="*/ 1122198 h 1184847"/>
              <a:gd name="connsiteX0" fmla="*/ 4885913 w 5428915"/>
              <a:gd name="connsiteY0" fmla="*/ 1122198 h 1122198"/>
              <a:gd name="connsiteX1" fmla="*/ 4917275 w 5428915"/>
              <a:gd name="connsiteY1" fmla="*/ 484929 h 1122198"/>
              <a:gd name="connsiteX2" fmla="*/ 2734336 w 5428915"/>
              <a:gd name="connsiteY2" fmla="*/ 503872 h 1122198"/>
              <a:gd name="connsiteX3" fmla="*/ 1015226 w 5428915"/>
              <a:gd name="connsiteY3" fmla="*/ 55 h 1122198"/>
              <a:gd name="connsiteX4" fmla="*/ 723 w 5428915"/>
              <a:gd name="connsiteY4" fmla="*/ 478353 h 1122198"/>
              <a:gd name="connsiteX5" fmla="*/ 370223 w 5428915"/>
              <a:gd name="connsiteY5" fmla="*/ 779629 h 1122198"/>
              <a:gd name="connsiteX6" fmla="*/ 4885913 w 5428915"/>
              <a:gd name="connsiteY6" fmla="*/ 1122198 h 1122198"/>
              <a:gd name="connsiteX0" fmla="*/ 4913421 w 5456423"/>
              <a:gd name="connsiteY0" fmla="*/ 1122198 h 1122198"/>
              <a:gd name="connsiteX1" fmla="*/ 4944783 w 5456423"/>
              <a:gd name="connsiteY1" fmla="*/ 484929 h 1122198"/>
              <a:gd name="connsiteX2" fmla="*/ 2761844 w 5456423"/>
              <a:gd name="connsiteY2" fmla="*/ 503872 h 1122198"/>
              <a:gd name="connsiteX3" fmla="*/ 1042734 w 5456423"/>
              <a:gd name="connsiteY3" fmla="*/ 55 h 1122198"/>
              <a:gd name="connsiteX4" fmla="*/ 28231 w 5456423"/>
              <a:gd name="connsiteY4" fmla="*/ 478353 h 1122198"/>
              <a:gd name="connsiteX5" fmla="*/ 3028 w 5456423"/>
              <a:gd name="connsiteY5" fmla="*/ 1101961 h 1122198"/>
              <a:gd name="connsiteX6" fmla="*/ 4913421 w 5456423"/>
              <a:gd name="connsiteY6" fmla="*/ 1122198 h 1122198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477240"/>
              <a:gd name="connsiteY0" fmla="*/ 1122246 h 1122246"/>
              <a:gd name="connsiteX1" fmla="*/ 4965600 w 5477240"/>
              <a:gd name="connsiteY1" fmla="*/ 484977 h 1122246"/>
              <a:gd name="connsiteX2" fmla="*/ 2782661 w 5477240"/>
              <a:gd name="connsiteY2" fmla="*/ 503920 h 1122246"/>
              <a:gd name="connsiteX3" fmla="*/ 1063551 w 5477240"/>
              <a:gd name="connsiteY3" fmla="*/ 103 h 1122246"/>
              <a:gd name="connsiteX4" fmla="*/ 6947 w 5477240"/>
              <a:gd name="connsiteY4" fmla="*/ 469192 h 1122246"/>
              <a:gd name="connsiteX5" fmla="*/ 23845 w 5477240"/>
              <a:gd name="connsiteY5" fmla="*/ 1102009 h 1122246"/>
              <a:gd name="connsiteX6" fmla="*/ 4934238 w 5477240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5384828"/>
              <a:gd name="connsiteY0" fmla="*/ 1122246 h 1122246"/>
              <a:gd name="connsiteX1" fmla="*/ 4965600 w 5384828"/>
              <a:gd name="connsiteY1" fmla="*/ 484977 h 1122246"/>
              <a:gd name="connsiteX2" fmla="*/ 2782661 w 5384828"/>
              <a:gd name="connsiteY2" fmla="*/ 503920 h 1122246"/>
              <a:gd name="connsiteX3" fmla="*/ 1063551 w 5384828"/>
              <a:gd name="connsiteY3" fmla="*/ 103 h 1122246"/>
              <a:gd name="connsiteX4" fmla="*/ 6947 w 5384828"/>
              <a:gd name="connsiteY4" fmla="*/ 469192 h 1122246"/>
              <a:gd name="connsiteX5" fmla="*/ 23845 w 5384828"/>
              <a:gd name="connsiteY5" fmla="*/ 1102009 h 1122246"/>
              <a:gd name="connsiteX6" fmla="*/ 4934238 w 5384828"/>
              <a:gd name="connsiteY6" fmla="*/ 1122246 h 1122246"/>
              <a:gd name="connsiteX0" fmla="*/ 4934238 w 4966733"/>
              <a:gd name="connsiteY0" fmla="*/ 1122246 h 1122246"/>
              <a:gd name="connsiteX1" fmla="*/ 4965600 w 4966733"/>
              <a:gd name="connsiteY1" fmla="*/ 484977 h 1122246"/>
              <a:gd name="connsiteX2" fmla="*/ 2782661 w 4966733"/>
              <a:gd name="connsiteY2" fmla="*/ 503920 h 1122246"/>
              <a:gd name="connsiteX3" fmla="*/ 1063551 w 4966733"/>
              <a:gd name="connsiteY3" fmla="*/ 103 h 1122246"/>
              <a:gd name="connsiteX4" fmla="*/ 6947 w 4966733"/>
              <a:gd name="connsiteY4" fmla="*/ 469192 h 1122246"/>
              <a:gd name="connsiteX5" fmla="*/ 23845 w 4966733"/>
              <a:gd name="connsiteY5" fmla="*/ 1102009 h 1122246"/>
              <a:gd name="connsiteX6" fmla="*/ 4934238 w 4966733"/>
              <a:gd name="connsiteY6" fmla="*/ 1122246 h 1122246"/>
              <a:gd name="connsiteX0" fmla="*/ 4944763 w 4967521"/>
              <a:gd name="connsiteY0" fmla="*/ 1103827 h 1103827"/>
              <a:gd name="connsiteX1" fmla="*/ 4965600 w 4967521"/>
              <a:gd name="connsiteY1" fmla="*/ 484977 h 1103827"/>
              <a:gd name="connsiteX2" fmla="*/ 2782661 w 4967521"/>
              <a:gd name="connsiteY2" fmla="*/ 503920 h 1103827"/>
              <a:gd name="connsiteX3" fmla="*/ 1063551 w 4967521"/>
              <a:gd name="connsiteY3" fmla="*/ 103 h 1103827"/>
              <a:gd name="connsiteX4" fmla="*/ 6947 w 4967521"/>
              <a:gd name="connsiteY4" fmla="*/ 469192 h 1103827"/>
              <a:gd name="connsiteX5" fmla="*/ 23845 w 4967521"/>
              <a:gd name="connsiteY5" fmla="*/ 1102009 h 1103827"/>
              <a:gd name="connsiteX6" fmla="*/ 4944763 w 4967521"/>
              <a:gd name="connsiteY6" fmla="*/ 1103827 h 1103827"/>
              <a:gd name="connsiteX0" fmla="*/ 4944763 w 4959366"/>
              <a:gd name="connsiteY0" fmla="*/ 1103827 h 1103827"/>
              <a:gd name="connsiteX1" fmla="*/ 4955075 w 4959366"/>
              <a:gd name="connsiteY1" fmla="*/ 475768 h 1103827"/>
              <a:gd name="connsiteX2" fmla="*/ 2782661 w 4959366"/>
              <a:gd name="connsiteY2" fmla="*/ 503920 h 1103827"/>
              <a:gd name="connsiteX3" fmla="*/ 1063551 w 4959366"/>
              <a:gd name="connsiteY3" fmla="*/ 103 h 1103827"/>
              <a:gd name="connsiteX4" fmla="*/ 6947 w 4959366"/>
              <a:gd name="connsiteY4" fmla="*/ 469192 h 1103827"/>
              <a:gd name="connsiteX5" fmla="*/ 23845 w 4959366"/>
              <a:gd name="connsiteY5" fmla="*/ 1102009 h 1103827"/>
              <a:gd name="connsiteX6" fmla="*/ 4944763 w 4959366"/>
              <a:gd name="connsiteY6" fmla="*/ 1103827 h 1103827"/>
              <a:gd name="connsiteX0" fmla="*/ 4944763 w 4955075"/>
              <a:gd name="connsiteY0" fmla="*/ 1103827 h 1103827"/>
              <a:gd name="connsiteX1" fmla="*/ 4955075 w 4955075"/>
              <a:gd name="connsiteY1" fmla="*/ 475768 h 1103827"/>
              <a:gd name="connsiteX2" fmla="*/ 2782661 w 4955075"/>
              <a:gd name="connsiteY2" fmla="*/ 503920 h 1103827"/>
              <a:gd name="connsiteX3" fmla="*/ 1063551 w 4955075"/>
              <a:gd name="connsiteY3" fmla="*/ 103 h 1103827"/>
              <a:gd name="connsiteX4" fmla="*/ 6947 w 4955075"/>
              <a:gd name="connsiteY4" fmla="*/ 469192 h 1103827"/>
              <a:gd name="connsiteX5" fmla="*/ 23845 w 4955075"/>
              <a:gd name="connsiteY5" fmla="*/ 1102009 h 1103827"/>
              <a:gd name="connsiteX6" fmla="*/ 4944763 w 4955075"/>
              <a:gd name="connsiteY6" fmla="*/ 1103827 h 110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5075" h="1103827">
                <a:moveTo>
                  <a:pt x="4944763" y="1103827"/>
                </a:moveTo>
                <a:cubicBezTo>
                  <a:pt x="4963260" y="1097689"/>
                  <a:pt x="4934757" y="440680"/>
                  <a:pt x="4955075" y="475768"/>
                </a:cubicBezTo>
                <a:cubicBezTo>
                  <a:pt x="4596479" y="372714"/>
                  <a:pt x="3431248" y="583198"/>
                  <a:pt x="2782661" y="503920"/>
                </a:cubicBezTo>
                <a:cubicBezTo>
                  <a:pt x="2134074" y="424642"/>
                  <a:pt x="1526170" y="5891"/>
                  <a:pt x="1063551" y="103"/>
                </a:cubicBezTo>
                <a:cubicBezTo>
                  <a:pt x="600932" y="-5685"/>
                  <a:pt x="354766" y="232186"/>
                  <a:pt x="6947" y="469192"/>
                </a:cubicBezTo>
                <a:cubicBezTo>
                  <a:pt x="-12497" y="436260"/>
                  <a:pt x="14020" y="1056409"/>
                  <a:pt x="23845" y="1102009"/>
                </a:cubicBezTo>
                <a:cubicBezTo>
                  <a:pt x="7496" y="1079733"/>
                  <a:pt x="4949230" y="1086923"/>
                  <a:pt x="4944763" y="1103827"/>
                </a:cubicBezTo>
                <a:close/>
              </a:path>
            </a:pathLst>
          </a:custGeom>
          <a:solidFill>
            <a:schemeClr val="bg1">
              <a:alpha val="82000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E5D30FD-9009-198F-D51F-07B1F1E9CD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18081" y="2272539"/>
            <a:ext cx="4649622" cy="3135738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4925">
            <a:solidFill>
              <a:schemeClr val="bg1"/>
            </a:solidFill>
          </a:ln>
          <a:effectLst>
            <a:outerShdw blurRad="173927" sx="102000" sy="102000" algn="ctr" rotWithShape="0">
              <a:prstClr val="black">
                <a:alpha val="20097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1DA7D6B-FDF1-CA3B-214D-89A7A800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81" y="1659600"/>
            <a:ext cx="6446891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489C30AF-9A40-5381-5B9A-418C162DF2C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18081" y="5406839"/>
            <a:ext cx="4649622" cy="393700"/>
          </a:xfrm>
          <a:prstGeom prst="rect">
            <a:avLst/>
          </a:prstGeom>
        </p:spPr>
        <p:txBody>
          <a:bodyPr lIns="0" tIns="144000"/>
          <a:lstStyle>
            <a:lvl1pPr marL="0" indent="0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Bildlegende</a:t>
            </a:r>
          </a:p>
        </p:txBody>
      </p:sp>
      <p:pic>
        <p:nvPicPr>
          <p:cNvPr id="5" name="Grafik 4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127922C6-74E0-C97A-27F9-4F31E323CB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pic>
        <p:nvPicPr>
          <p:cNvPr id="7" name="Grafik 6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A9273868-42EE-A5FC-14B6-5298E14A5B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1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">
    <p:bg>
      <p:bgPr>
        <a:solidFill>
          <a:srgbClr val="F7E0E4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E5D30FD-9009-198F-D51F-07B1F1E9CD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18080" y="2034000"/>
            <a:ext cx="2322796" cy="3135739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4685" r="-33497"/>
            </a:stretch>
          </a:blipFill>
          <a:ln w="34925">
            <a:solidFill>
              <a:schemeClr val="bg1"/>
            </a:solidFill>
          </a:ln>
          <a:effectLst>
            <a:outerShdw blurRad="173927" sx="102000" sy="102000" algn="ctr" rotWithShape="0">
              <a:prstClr val="black">
                <a:alpha val="20097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1DA7D6B-FDF1-CA3B-214D-89A7A800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81" y="1296000"/>
            <a:ext cx="6446891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489C30AF-9A40-5381-5B9A-418C162DF2C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18080" y="5169739"/>
            <a:ext cx="2322796" cy="357772"/>
          </a:xfrm>
          <a:prstGeom prst="rect">
            <a:avLst/>
          </a:prstGeom>
        </p:spPr>
        <p:txBody>
          <a:bodyPr wrap="square" lIns="0" tIns="144000">
            <a:spAutoFit/>
          </a:bodyPr>
          <a:lstStyle>
            <a:lvl1pPr marL="0" indent="0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Bildlegende</a:t>
            </a:r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0F19AE06-F439-FB76-3C30-09A1A7968B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43596" y="2034000"/>
            <a:ext cx="2322796" cy="3135739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4685" r="-33497"/>
            </a:stretch>
          </a:blipFill>
          <a:ln w="34925">
            <a:solidFill>
              <a:schemeClr val="bg1"/>
            </a:solidFill>
          </a:ln>
          <a:effectLst>
            <a:outerShdw blurRad="173927" sx="102000" sy="102000" algn="ctr" rotWithShape="0">
              <a:prstClr val="black">
                <a:alpha val="20097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Inhaltsplatzhalter 14">
            <a:extLst>
              <a:ext uri="{FF2B5EF4-FFF2-40B4-BE49-F238E27FC236}">
                <a16:creationId xmlns:a16="http://schemas.microsoft.com/office/drawing/2014/main" id="{B7CAD84C-5B80-3193-C905-54EC7D0B19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43596" y="5169739"/>
            <a:ext cx="2322796" cy="357772"/>
          </a:xfrm>
          <a:prstGeom prst="rect">
            <a:avLst/>
          </a:prstGeom>
        </p:spPr>
        <p:txBody>
          <a:bodyPr wrap="square" lIns="0" tIns="144000">
            <a:spAutoFit/>
          </a:bodyPr>
          <a:lstStyle>
            <a:lvl1pPr marL="0" indent="0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Bildlegende</a:t>
            </a:r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2E6F442F-45F6-9831-64ED-D2D950CE74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9112" y="2034000"/>
            <a:ext cx="2322796" cy="3135739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4685" r="-33497"/>
            </a:stretch>
          </a:blipFill>
          <a:ln w="34925">
            <a:solidFill>
              <a:schemeClr val="bg1"/>
            </a:solidFill>
          </a:ln>
          <a:effectLst>
            <a:outerShdw blurRad="173927" sx="102000" sy="102000" algn="ctr" rotWithShape="0">
              <a:prstClr val="black">
                <a:alpha val="20097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Inhaltsplatzhalter 14">
            <a:extLst>
              <a:ext uri="{FF2B5EF4-FFF2-40B4-BE49-F238E27FC236}">
                <a16:creationId xmlns:a16="http://schemas.microsoft.com/office/drawing/2014/main" id="{35F6508D-2DC0-7CFA-452B-FC73C52BE15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69112" y="5169739"/>
            <a:ext cx="2322796" cy="357772"/>
          </a:xfrm>
          <a:prstGeom prst="rect">
            <a:avLst/>
          </a:prstGeom>
        </p:spPr>
        <p:txBody>
          <a:bodyPr wrap="square" lIns="0" tIns="144000">
            <a:spAutoFit/>
          </a:bodyPr>
          <a:lstStyle>
            <a:lvl1pPr marL="0" indent="0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Bildlegende</a:t>
            </a:r>
          </a:p>
        </p:txBody>
      </p:sp>
      <p:pic>
        <p:nvPicPr>
          <p:cNvPr id="4" name="Grafik 3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92AF5B94-1A1C-04FA-0E08-658CAED32B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pic>
        <p:nvPicPr>
          <p:cNvPr id="5" name="Grafik 4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10E621CC-7A61-1E43-0A06-EE0A69D2D6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">
    <p:bg>
      <p:bgPr>
        <a:solidFill>
          <a:srgbClr val="F7E0E4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E5D30FD-9009-198F-D51F-07B1F1E9CD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18079" y="2034000"/>
            <a:ext cx="2860237" cy="3822262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4685" r="-33497"/>
            </a:stretch>
          </a:blipFill>
          <a:ln w="34925">
            <a:solidFill>
              <a:schemeClr val="bg1"/>
            </a:solidFill>
          </a:ln>
          <a:effectLst>
            <a:outerShdw blurRad="173927" sx="102000" sy="102000" algn="ctr" rotWithShape="0">
              <a:prstClr val="black">
                <a:alpha val="20097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1DA7D6B-FDF1-CA3B-214D-89A7A800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81" y="1296000"/>
            <a:ext cx="6446891" cy="45243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>
              <a:defRPr sz="2600" b="1" spc="3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489C30AF-9A40-5381-5B9A-418C162DF2C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18079" y="5856262"/>
            <a:ext cx="2322796" cy="357772"/>
          </a:xfrm>
          <a:prstGeom prst="rect">
            <a:avLst/>
          </a:prstGeom>
        </p:spPr>
        <p:txBody>
          <a:bodyPr wrap="square" lIns="0" tIns="144000">
            <a:spAutoFit/>
          </a:bodyPr>
          <a:lstStyle>
            <a:lvl1pPr marL="0" indent="0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Bildlegende</a:t>
            </a:r>
          </a:p>
        </p:txBody>
      </p:sp>
      <p:sp>
        <p:nvSpPr>
          <p:cNvPr id="3" name="Bildplatzhalter 5">
            <a:extLst>
              <a:ext uri="{FF2B5EF4-FFF2-40B4-BE49-F238E27FC236}">
                <a16:creationId xmlns:a16="http://schemas.microsoft.com/office/drawing/2014/main" id="{A56819CA-6CCB-E888-3EEF-386C4D22BC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45750" y="2034000"/>
            <a:ext cx="2860237" cy="3822262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4685" r="-33497"/>
            </a:stretch>
          </a:blipFill>
          <a:ln w="34925">
            <a:solidFill>
              <a:schemeClr val="bg1"/>
            </a:solidFill>
          </a:ln>
          <a:effectLst>
            <a:outerShdw blurRad="173927" sx="102000" sy="102000" algn="ctr" rotWithShape="0">
              <a:prstClr val="black">
                <a:alpha val="20097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14">
            <a:extLst>
              <a:ext uri="{FF2B5EF4-FFF2-40B4-BE49-F238E27FC236}">
                <a16:creationId xmlns:a16="http://schemas.microsoft.com/office/drawing/2014/main" id="{08B3E876-61CB-021F-F333-F2E622E237C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45750" y="5856262"/>
            <a:ext cx="2322796" cy="357772"/>
          </a:xfrm>
          <a:prstGeom prst="rect">
            <a:avLst/>
          </a:prstGeom>
        </p:spPr>
        <p:txBody>
          <a:bodyPr wrap="square" lIns="0" tIns="144000">
            <a:spAutoFit/>
          </a:bodyPr>
          <a:lstStyle>
            <a:lvl1pPr marL="0" indent="0">
              <a:buFontTx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Bildlegende</a:t>
            </a:r>
          </a:p>
        </p:txBody>
      </p:sp>
      <p:pic>
        <p:nvPicPr>
          <p:cNvPr id="7" name="Grafik 6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A66617C2-273C-21FE-5EC3-2BB1F0A1E3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  <p:pic>
        <p:nvPicPr>
          <p:cNvPr id="8" name="Grafik 7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EB4BFCE9-1AD2-07EB-E7EB-27AA1E104EE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48968" y="244975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90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>
            <a:extLst>
              <a:ext uri="{FF2B5EF4-FFF2-40B4-BE49-F238E27FC236}">
                <a16:creationId xmlns:a16="http://schemas.microsoft.com/office/drawing/2014/main" id="{6A1B80A4-2181-07F6-24ED-82A0548CA9AA}"/>
              </a:ext>
            </a:extLst>
          </p:cNvPr>
          <p:cNvSpPr/>
          <p:nvPr userDrawn="1"/>
        </p:nvSpPr>
        <p:spPr>
          <a:xfrm flipH="1" flipV="1">
            <a:off x="-17756" y="4052826"/>
            <a:ext cx="9180838" cy="2859555"/>
          </a:xfrm>
          <a:custGeom>
            <a:avLst/>
            <a:gdLst>
              <a:gd name="connsiteX0" fmla="*/ 1692885 w 15637485"/>
              <a:gd name="connsiteY0" fmla="*/ 4998389 h 6187620"/>
              <a:gd name="connsiteX1" fmla="*/ 14084582 w 15637485"/>
              <a:gd name="connsiteY1" fmla="*/ 5891768 h 6187620"/>
              <a:gd name="connsiteX2" fmla="*/ 14063561 w 15637485"/>
              <a:gd name="connsiteY2" fmla="*/ 636596 h 6187620"/>
              <a:gd name="connsiteX3" fmla="*/ 1440637 w 15637485"/>
              <a:gd name="connsiteY3" fmla="*/ 573534 h 6187620"/>
              <a:gd name="connsiteX4" fmla="*/ 1692885 w 15637485"/>
              <a:gd name="connsiteY4" fmla="*/ 4998389 h 6187620"/>
              <a:gd name="connsiteX0" fmla="*/ 1692885 w 15806906"/>
              <a:gd name="connsiteY0" fmla="*/ 4998389 h 5891876"/>
              <a:gd name="connsiteX1" fmla="*/ 14084582 w 15806906"/>
              <a:gd name="connsiteY1" fmla="*/ 5891768 h 5891876"/>
              <a:gd name="connsiteX2" fmla="*/ 14063561 w 15806906"/>
              <a:gd name="connsiteY2" fmla="*/ 636596 h 5891876"/>
              <a:gd name="connsiteX3" fmla="*/ 1440637 w 15806906"/>
              <a:gd name="connsiteY3" fmla="*/ 573534 h 5891876"/>
              <a:gd name="connsiteX4" fmla="*/ 1692885 w 15806906"/>
              <a:gd name="connsiteY4" fmla="*/ 4998389 h 5891876"/>
              <a:gd name="connsiteX0" fmla="*/ 3567105 w 17681126"/>
              <a:gd name="connsiteY0" fmla="*/ 4998389 h 5891768"/>
              <a:gd name="connsiteX1" fmla="*/ 15958802 w 17681126"/>
              <a:gd name="connsiteY1" fmla="*/ 5891768 h 5891768"/>
              <a:gd name="connsiteX2" fmla="*/ 15937781 w 17681126"/>
              <a:gd name="connsiteY2" fmla="*/ 636596 h 5891768"/>
              <a:gd name="connsiteX3" fmla="*/ 3314857 w 17681126"/>
              <a:gd name="connsiteY3" fmla="*/ 573534 h 5891768"/>
              <a:gd name="connsiteX4" fmla="*/ 3567105 w 17681126"/>
              <a:gd name="connsiteY4" fmla="*/ 4998389 h 5891768"/>
              <a:gd name="connsiteX0" fmla="*/ 1681767 w 15697383"/>
              <a:gd name="connsiteY0" fmla="*/ 4998389 h 5902361"/>
              <a:gd name="connsiteX1" fmla="*/ 13884278 w 15697383"/>
              <a:gd name="connsiteY1" fmla="*/ 5902278 h 5902361"/>
              <a:gd name="connsiteX2" fmla="*/ 14052443 w 15697383"/>
              <a:gd name="connsiteY2" fmla="*/ 636596 h 5902361"/>
              <a:gd name="connsiteX3" fmla="*/ 1429519 w 15697383"/>
              <a:gd name="connsiteY3" fmla="*/ 573534 h 5902361"/>
              <a:gd name="connsiteX4" fmla="*/ 1681767 w 15697383"/>
              <a:gd name="connsiteY4" fmla="*/ 4998389 h 5902361"/>
              <a:gd name="connsiteX0" fmla="*/ 1681767 w 15938042"/>
              <a:gd name="connsiteY0" fmla="*/ 4998389 h 6077238"/>
              <a:gd name="connsiteX1" fmla="*/ 13884278 w 15938042"/>
              <a:gd name="connsiteY1" fmla="*/ 5902278 h 6077238"/>
              <a:gd name="connsiteX2" fmla="*/ 14052443 w 15938042"/>
              <a:gd name="connsiteY2" fmla="*/ 636596 h 6077238"/>
              <a:gd name="connsiteX3" fmla="*/ 1429519 w 15938042"/>
              <a:gd name="connsiteY3" fmla="*/ 573534 h 6077238"/>
              <a:gd name="connsiteX4" fmla="*/ 1681767 w 15938042"/>
              <a:gd name="connsiteY4" fmla="*/ 4998389 h 6077238"/>
              <a:gd name="connsiteX0" fmla="*/ 1673132 w 15548685"/>
              <a:gd name="connsiteY0" fmla="*/ 4987230 h 6192913"/>
              <a:gd name="connsiteX1" fmla="*/ 13896664 w 15548685"/>
              <a:gd name="connsiteY1" fmla="*/ 5901630 h 6192913"/>
              <a:gd name="connsiteX2" fmla="*/ 14064829 w 15548685"/>
              <a:gd name="connsiteY2" fmla="*/ 635948 h 6192913"/>
              <a:gd name="connsiteX3" fmla="*/ 1441905 w 15548685"/>
              <a:gd name="connsiteY3" fmla="*/ 572886 h 6192913"/>
              <a:gd name="connsiteX4" fmla="*/ 1673132 w 15548685"/>
              <a:gd name="connsiteY4" fmla="*/ 4987230 h 6192913"/>
              <a:gd name="connsiteX0" fmla="*/ 4018458 w 17894011"/>
              <a:gd name="connsiteY0" fmla="*/ 4987230 h 6015111"/>
              <a:gd name="connsiteX1" fmla="*/ 16241990 w 17894011"/>
              <a:gd name="connsiteY1" fmla="*/ 5901630 h 6015111"/>
              <a:gd name="connsiteX2" fmla="*/ 16410155 w 17894011"/>
              <a:gd name="connsiteY2" fmla="*/ 635948 h 6015111"/>
              <a:gd name="connsiteX3" fmla="*/ 3787231 w 17894011"/>
              <a:gd name="connsiteY3" fmla="*/ 572886 h 6015111"/>
              <a:gd name="connsiteX4" fmla="*/ 4018458 w 17894011"/>
              <a:gd name="connsiteY4" fmla="*/ 4987230 h 6015111"/>
              <a:gd name="connsiteX0" fmla="*/ 3194672 w 17070225"/>
              <a:gd name="connsiteY0" fmla="*/ 4987230 h 6013785"/>
              <a:gd name="connsiteX1" fmla="*/ 15418204 w 17070225"/>
              <a:gd name="connsiteY1" fmla="*/ 5901630 h 6013785"/>
              <a:gd name="connsiteX2" fmla="*/ 15586369 w 17070225"/>
              <a:gd name="connsiteY2" fmla="*/ 635948 h 6013785"/>
              <a:gd name="connsiteX3" fmla="*/ 2963445 w 17070225"/>
              <a:gd name="connsiteY3" fmla="*/ 572886 h 6013785"/>
              <a:gd name="connsiteX4" fmla="*/ 3194672 w 17070225"/>
              <a:gd name="connsiteY4" fmla="*/ 4987230 h 6013785"/>
              <a:gd name="connsiteX0" fmla="*/ 3234652 w 17634590"/>
              <a:gd name="connsiteY0" fmla="*/ 4978589 h 6004490"/>
              <a:gd name="connsiteX1" fmla="*/ 15458184 w 17634590"/>
              <a:gd name="connsiteY1" fmla="*/ 5892989 h 6004490"/>
              <a:gd name="connsiteX2" fmla="*/ 16434069 w 17634590"/>
              <a:gd name="connsiteY2" fmla="*/ 642547 h 6004490"/>
              <a:gd name="connsiteX3" fmla="*/ 3003425 w 17634590"/>
              <a:gd name="connsiteY3" fmla="*/ 564245 h 6004490"/>
              <a:gd name="connsiteX4" fmla="*/ 3234652 w 17634590"/>
              <a:gd name="connsiteY4" fmla="*/ 4978589 h 6004490"/>
              <a:gd name="connsiteX0" fmla="*/ 3234652 w 16764348"/>
              <a:gd name="connsiteY0" fmla="*/ 4978589 h 6004490"/>
              <a:gd name="connsiteX1" fmla="*/ 15458184 w 16764348"/>
              <a:gd name="connsiteY1" fmla="*/ 5892989 h 6004490"/>
              <a:gd name="connsiteX2" fmla="*/ 16434069 w 16764348"/>
              <a:gd name="connsiteY2" fmla="*/ 642547 h 6004490"/>
              <a:gd name="connsiteX3" fmla="*/ 3003425 w 16764348"/>
              <a:gd name="connsiteY3" fmla="*/ 564245 h 6004490"/>
              <a:gd name="connsiteX4" fmla="*/ 3234652 w 16764348"/>
              <a:gd name="connsiteY4" fmla="*/ 4978589 h 6004490"/>
              <a:gd name="connsiteX0" fmla="*/ 3234652 w 16764348"/>
              <a:gd name="connsiteY0" fmla="*/ 4723110 h 5749011"/>
              <a:gd name="connsiteX1" fmla="*/ 15458184 w 16764348"/>
              <a:gd name="connsiteY1" fmla="*/ 5637510 h 5749011"/>
              <a:gd name="connsiteX2" fmla="*/ 16434069 w 16764348"/>
              <a:gd name="connsiteY2" fmla="*/ 387068 h 5749011"/>
              <a:gd name="connsiteX3" fmla="*/ 3003425 w 16764348"/>
              <a:gd name="connsiteY3" fmla="*/ 308766 h 5749011"/>
              <a:gd name="connsiteX4" fmla="*/ 3234652 w 16764348"/>
              <a:gd name="connsiteY4" fmla="*/ 4723110 h 5749011"/>
              <a:gd name="connsiteX0" fmla="*/ 3138306 w 15993508"/>
              <a:gd name="connsiteY0" fmla="*/ 5246492 h 6312906"/>
              <a:gd name="connsiteX1" fmla="*/ 15361838 w 15993508"/>
              <a:gd name="connsiteY1" fmla="*/ 6160892 h 6312906"/>
              <a:gd name="connsiteX2" fmla="*/ 14371763 w 15993508"/>
              <a:gd name="connsiteY2" fmla="*/ 11290 h 6312906"/>
              <a:gd name="connsiteX3" fmla="*/ 2907079 w 15993508"/>
              <a:gd name="connsiteY3" fmla="*/ 832148 h 6312906"/>
              <a:gd name="connsiteX4" fmla="*/ 3138306 w 15993508"/>
              <a:gd name="connsiteY4" fmla="*/ 5246492 h 6312906"/>
              <a:gd name="connsiteX0" fmla="*/ 3189432 w 16333194"/>
              <a:gd name="connsiteY0" fmla="*/ 4718387 h 5743636"/>
              <a:gd name="connsiteX1" fmla="*/ 15412964 w 16333194"/>
              <a:gd name="connsiteY1" fmla="*/ 5632787 h 5743636"/>
              <a:gd name="connsiteX2" fmla="*/ 15474449 w 16333194"/>
              <a:gd name="connsiteY2" fmla="*/ 397585 h 5743636"/>
              <a:gd name="connsiteX3" fmla="*/ 2958205 w 16333194"/>
              <a:gd name="connsiteY3" fmla="*/ 304043 h 5743636"/>
              <a:gd name="connsiteX4" fmla="*/ 3189432 w 16333194"/>
              <a:gd name="connsiteY4" fmla="*/ 4718387 h 5743636"/>
              <a:gd name="connsiteX0" fmla="*/ 3189432 w 15474449"/>
              <a:gd name="connsiteY0" fmla="*/ 4718387 h 5743636"/>
              <a:gd name="connsiteX1" fmla="*/ 15412964 w 15474449"/>
              <a:gd name="connsiteY1" fmla="*/ 5632787 h 5743636"/>
              <a:gd name="connsiteX2" fmla="*/ 15474449 w 15474449"/>
              <a:gd name="connsiteY2" fmla="*/ 397585 h 5743636"/>
              <a:gd name="connsiteX3" fmla="*/ 2958205 w 15474449"/>
              <a:gd name="connsiteY3" fmla="*/ 304043 h 5743636"/>
              <a:gd name="connsiteX4" fmla="*/ 3189432 w 15474449"/>
              <a:gd name="connsiteY4" fmla="*/ 4718387 h 5743636"/>
              <a:gd name="connsiteX0" fmla="*/ 1668830 w 13953847"/>
              <a:gd name="connsiteY0" fmla="*/ 4718387 h 5909141"/>
              <a:gd name="connsiteX1" fmla="*/ 13938082 w 13953847"/>
              <a:gd name="connsiteY1" fmla="*/ 5617547 h 5909141"/>
              <a:gd name="connsiteX2" fmla="*/ 13953847 w 13953847"/>
              <a:gd name="connsiteY2" fmla="*/ 397585 h 5909141"/>
              <a:gd name="connsiteX3" fmla="*/ 1437603 w 13953847"/>
              <a:gd name="connsiteY3" fmla="*/ 304043 h 5909141"/>
              <a:gd name="connsiteX4" fmla="*/ 1668830 w 13953847"/>
              <a:gd name="connsiteY4" fmla="*/ 4718387 h 5909141"/>
              <a:gd name="connsiteX0" fmla="*/ 987503 w 13272520"/>
              <a:gd name="connsiteY0" fmla="*/ 4414493 h 5605247"/>
              <a:gd name="connsiteX1" fmla="*/ 13256755 w 13272520"/>
              <a:gd name="connsiteY1" fmla="*/ 5313653 h 5605247"/>
              <a:gd name="connsiteX2" fmla="*/ 13272520 w 13272520"/>
              <a:gd name="connsiteY2" fmla="*/ 93691 h 5605247"/>
              <a:gd name="connsiteX3" fmla="*/ 756276 w 13272520"/>
              <a:gd name="connsiteY3" fmla="*/ 149 h 5605247"/>
              <a:gd name="connsiteX4" fmla="*/ 987503 w 13272520"/>
              <a:gd name="connsiteY4" fmla="*/ 4414493 h 5605247"/>
              <a:gd name="connsiteX0" fmla="*/ 231233 w 12516250"/>
              <a:gd name="connsiteY0" fmla="*/ 4414464 h 5605218"/>
              <a:gd name="connsiteX1" fmla="*/ 12500485 w 12516250"/>
              <a:gd name="connsiteY1" fmla="*/ 5313624 h 5605218"/>
              <a:gd name="connsiteX2" fmla="*/ 12516250 w 12516250"/>
              <a:gd name="connsiteY2" fmla="*/ 93662 h 5605218"/>
              <a:gd name="connsiteX3" fmla="*/ 6 w 12516250"/>
              <a:gd name="connsiteY3" fmla="*/ 120 h 5605218"/>
              <a:gd name="connsiteX4" fmla="*/ 231233 w 12516250"/>
              <a:gd name="connsiteY4" fmla="*/ 4414464 h 5605218"/>
              <a:gd name="connsiteX0" fmla="*/ 231233 w 12516250"/>
              <a:gd name="connsiteY0" fmla="*/ 4414464 h 5423067"/>
              <a:gd name="connsiteX1" fmla="*/ 12500485 w 12516250"/>
              <a:gd name="connsiteY1" fmla="*/ 5313624 h 5423067"/>
              <a:gd name="connsiteX2" fmla="*/ 12516250 w 12516250"/>
              <a:gd name="connsiteY2" fmla="*/ 93662 h 5423067"/>
              <a:gd name="connsiteX3" fmla="*/ 6 w 12516250"/>
              <a:gd name="connsiteY3" fmla="*/ 120 h 5423067"/>
              <a:gd name="connsiteX4" fmla="*/ 231233 w 12516250"/>
              <a:gd name="connsiteY4" fmla="*/ 4414464 h 5423067"/>
              <a:gd name="connsiteX0" fmla="*/ 78833 w 12363850"/>
              <a:gd name="connsiteY0" fmla="*/ 4329540 h 5338143"/>
              <a:gd name="connsiteX1" fmla="*/ 12348085 w 12363850"/>
              <a:gd name="connsiteY1" fmla="*/ 5228700 h 5338143"/>
              <a:gd name="connsiteX2" fmla="*/ 12363850 w 12363850"/>
              <a:gd name="connsiteY2" fmla="*/ 8738 h 5338143"/>
              <a:gd name="connsiteX3" fmla="*/ 6 w 12363850"/>
              <a:gd name="connsiteY3" fmla="*/ 21876 h 5338143"/>
              <a:gd name="connsiteX4" fmla="*/ 78833 w 12363850"/>
              <a:gd name="connsiteY4" fmla="*/ 4329540 h 5338143"/>
              <a:gd name="connsiteX0" fmla="*/ 0 w 12285017"/>
              <a:gd name="connsiteY0" fmla="*/ 4490661 h 5499264"/>
              <a:gd name="connsiteX1" fmla="*/ 12269252 w 12285017"/>
              <a:gd name="connsiteY1" fmla="*/ 5389821 h 5499264"/>
              <a:gd name="connsiteX2" fmla="*/ 12285017 w 12285017"/>
              <a:gd name="connsiteY2" fmla="*/ 169859 h 5499264"/>
              <a:gd name="connsiteX3" fmla="*/ 652693 w 12285017"/>
              <a:gd name="connsiteY3" fmla="*/ 117 h 5499264"/>
              <a:gd name="connsiteX4" fmla="*/ 0 w 12285017"/>
              <a:gd name="connsiteY4" fmla="*/ 4490661 h 5499264"/>
              <a:gd name="connsiteX0" fmla="*/ 0 w 12285017"/>
              <a:gd name="connsiteY0" fmla="*/ 4368745 h 5377348"/>
              <a:gd name="connsiteX1" fmla="*/ 12269252 w 12285017"/>
              <a:gd name="connsiteY1" fmla="*/ 5267905 h 5377348"/>
              <a:gd name="connsiteX2" fmla="*/ 12285017 w 12285017"/>
              <a:gd name="connsiteY2" fmla="*/ 47943 h 5377348"/>
              <a:gd name="connsiteX3" fmla="*/ 12613 w 12285017"/>
              <a:gd name="connsiteY3" fmla="*/ 121 h 5377348"/>
              <a:gd name="connsiteX4" fmla="*/ 0 w 12285017"/>
              <a:gd name="connsiteY4" fmla="*/ 4368745 h 5377348"/>
              <a:gd name="connsiteX0" fmla="*/ 0 w 12285017"/>
              <a:gd name="connsiteY0" fmla="*/ 4368745 h 5302168"/>
              <a:gd name="connsiteX1" fmla="*/ 12269252 w 12285017"/>
              <a:gd name="connsiteY1" fmla="*/ 5267905 h 5302168"/>
              <a:gd name="connsiteX2" fmla="*/ 12285017 w 12285017"/>
              <a:gd name="connsiteY2" fmla="*/ 47943 h 5302168"/>
              <a:gd name="connsiteX3" fmla="*/ 12613 w 12285017"/>
              <a:gd name="connsiteY3" fmla="*/ 121 h 5302168"/>
              <a:gd name="connsiteX4" fmla="*/ 0 w 12285017"/>
              <a:gd name="connsiteY4" fmla="*/ 4368745 h 5302168"/>
              <a:gd name="connsiteX0" fmla="*/ 0 w 12285017"/>
              <a:gd name="connsiteY0" fmla="*/ 4368745 h 5679261"/>
              <a:gd name="connsiteX1" fmla="*/ 12269252 w 12285017"/>
              <a:gd name="connsiteY1" fmla="*/ 5648905 h 5679261"/>
              <a:gd name="connsiteX2" fmla="*/ 12285017 w 12285017"/>
              <a:gd name="connsiteY2" fmla="*/ 47943 h 5679261"/>
              <a:gd name="connsiteX3" fmla="*/ 12613 w 12285017"/>
              <a:gd name="connsiteY3" fmla="*/ 121 h 5679261"/>
              <a:gd name="connsiteX4" fmla="*/ 0 w 12285017"/>
              <a:gd name="connsiteY4" fmla="*/ 4368745 h 5679261"/>
              <a:gd name="connsiteX0" fmla="*/ 899671 w 13184688"/>
              <a:gd name="connsiteY0" fmla="*/ 5207504 h 6035530"/>
              <a:gd name="connsiteX1" fmla="*/ 13168923 w 13184688"/>
              <a:gd name="connsiteY1" fmla="*/ 5999984 h 6035530"/>
              <a:gd name="connsiteX2" fmla="*/ 13184688 w 13184688"/>
              <a:gd name="connsiteY2" fmla="*/ 399022 h 6035530"/>
              <a:gd name="connsiteX3" fmla="*/ 912284 w 13184688"/>
              <a:gd name="connsiteY3" fmla="*/ 351200 h 6035530"/>
              <a:gd name="connsiteX4" fmla="*/ 899671 w 13184688"/>
              <a:gd name="connsiteY4" fmla="*/ 5207504 h 6035530"/>
              <a:gd name="connsiteX0" fmla="*/ 6020 w 12291037"/>
              <a:gd name="connsiteY0" fmla="*/ 4856311 h 5684337"/>
              <a:gd name="connsiteX1" fmla="*/ 12275272 w 12291037"/>
              <a:gd name="connsiteY1" fmla="*/ 5648791 h 5684337"/>
              <a:gd name="connsiteX2" fmla="*/ 12291037 w 12291037"/>
              <a:gd name="connsiteY2" fmla="*/ 47829 h 5684337"/>
              <a:gd name="connsiteX3" fmla="*/ 18633 w 12291037"/>
              <a:gd name="connsiteY3" fmla="*/ 7 h 5684337"/>
              <a:gd name="connsiteX4" fmla="*/ 6020 w 12291037"/>
              <a:gd name="connsiteY4" fmla="*/ 4856311 h 5684337"/>
              <a:gd name="connsiteX0" fmla="*/ 6020 w 12302036"/>
              <a:gd name="connsiteY0" fmla="*/ 4856311 h 6000789"/>
              <a:gd name="connsiteX1" fmla="*/ 12290512 w 12302036"/>
              <a:gd name="connsiteY1" fmla="*/ 5968831 h 6000789"/>
              <a:gd name="connsiteX2" fmla="*/ 12291037 w 12302036"/>
              <a:gd name="connsiteY2" fmla="*/ 47829 h 6000789"/>
              <a:gd name="connsiteX3" fmla="*/ 18633 w 12302036"/>
              <a:gd name="connsiteY3" fmla="*/ 7 h 6000789"/>
              <a:gd name="connsiteX4" fmla="*/ 6020 w 12302036"/>
              <a:gd name="connsiteY4" fmla="*/ 4856311 h 6000789"/>
              <a:gd name="connsiteX0" fmla="*/ 899671 w 13195687"/>
              <a:gd name="connsiteY0" fmla="*/ 5076555 h 6341772"/>
              <a:gd name="connsiteX1" fmla="*/ 13184163 w 13195687"/>
              <a:gd name="connsiteY1" fmla="*/ 6310995 h 6341772"/>
              <a:gd name="connsiteX2" fmla="*/ 13184688 w 13195687"/>
              <a:gd name="connsiteY2" fmla="*/ 389993 h 6341772"/>
              <a:gd name="connsiteX3" fmla="*/ 912284 w 13195687"/>
              <a:gd name="connsiteY3" fmla="*/ 342171 h 6341772"/>
              <a:gd name="connsiteX4" fmla="*/ 899671 w 13195687"/>
              <a:gd name="connsiteY4" fmla="*/ 5076555 h 6341772"/>
              <a:gd name="connsiteX0" fmla="*/ 899671 w 13195687"/>
              <a:gd name="connsiteY0" fmla="*/ 5069450 h 6334667"/>
              <a:gd name="connsiteX1" fmla="*/ 13184163 w 13195687"/>
              <a:gd name="connsiteY1" fmla="*/ 6303890 h 6334667"/>
              <a:gd name="connsiteX2" fmla="*/ 13184688 w 13195687"/>
              <a:gd name="connsiteY2" fmla="*/ 382888 h 6334667"/>
              <a:gd name="connsiteX3" fmla="*/ 912284 w 13195687"/>
              <a:gd name="connsiteY3" fmla="*/ 344572 h 6334667"/>
              <a:gd name="connsiteX4" fmla="*/ 899671 w 13195687"/>
              <a:gd name="connsiteY4" fmla="*/ 5069450 h 6334667"/>
              <a:gd name="connsiteX0" fmla="*/ 908976 w 13204992"/>
              <a:gd name="connsiteY0" fmla="*/ 5201822 h 6467039"/>
              <a:gd name="connsiteX1" fmla="*/ 13193468 w 13204992"/>
              <a:gd name="connsiteY1" fmla="*/ 6436262 h 6467039"/>
              <a:gd name="connsiteX2" fmla="*/ 13193993 w 13204992"/>
              <a:gd name="connsiteY2" fmla="*/ 515260 h 6467039"/>
              <a:gd name="connsiteX3" fmla="*/ 909020 w 13204992"/>
              <a:gd name="connsiteY3" fmla="*/ 305850 h 6467039"/>
              <a:gd name="connsiteX4" fmla="*/ 908976 w 13204992"/>
              <a:gd name="connsiteY4" fmla="*/ 5201822 h 6467039"/>
              <a:gd name="connsiteX0" fmla="*/ 0 w 12296016"/>
              <a:gd name="connsiteY0" fmla="*/ 4895984 h 6161201"/>
              <a:gd name="connsiteX1" fmla="*/ 12284492 w 12296016"/>
              <a:gd name="connsiteY1" fmla="*/ 6130424 h 6161201"/>
              <a:gd name="connsiteX2" fmla="*/ 12285017 w 12296016"/>
              <a:gd name="connsiteY2" fmla="*/ 209422 h 6161201"/>
              <a:gd name="connsiteX3" fmla="*/ 44 w 12296016"/>
              <a:gd name="connsiteY3" fmla="*/ 12 h 6161201"/>
              <a:gd name="connsiteX4" fmla="*/ 0 w 12296016"/>
              <a:gd name="connsiteY4" fmla="*/ 4895984 h 6161201"/>
              <a:gd name="connsiteX0" fmla="*/ 912700 w 13247993"/>
              <a:gd name="connsiteY0" fmla="*/ 5237996 h 6503213"/>
              <a:gd name="connsiteX1" fmla="*/ 13197192 w 13247993"/>
              <a:gd name="connsiteY1" fmla="*/ 6472436 h 6503213"/>
              <a:gd name="connsiteX2" fmla="*/ 13247993 w 13247993"/>
              <a:gd name="connsiteY2" fmla="*/ 427867 h 6503213"/>
              <a:gd name="connsiteX3" fmla="*/ 912744 w 13247993"/>
              <a:gd name="connsiteY3" fmla="*/ 342024 h 6503213"/>
              <a:gd name="connsiteX4" fmla="*/ 912700 w 13247993"/>
              <a:gd name="connsiteY4" fmla="*/ 5237996 h 6503213"/>
              <a:gd name="connsiteX0" fmla="*/ 913631 w 13261492"/>
              <a:gd name="connsiteY0" fmla="*/ 5250109 h 6515326"/>
              <a:gd name="connsiteX1" fmla="*/ 13198123 w 13261492"/>
              <a:gd name="connsiteY1" fmla="*/ 6484549 h 6515326"/>
              <a:gd name="connsiteX2" fmla="*/ 13261492 w 13261492"/>
              <a:gd name="connsiteY2" fmla="*/ 401959 h 6515326"/>
              <a:gd name="connsiteX3" fmla="*/ 913675 w 13261492"/>
              <a:gd name="connsiteY3" fmla="*/ 354137 h 6515326"/>
              <a:gd name="connsiteX4" fmla="*/ 913631 w 13261492"/>
              <a:gd name="connsiteY4" fmla="*/ 5250109 h 6515326"/>
              <a:gd name="connsiteX0" fmla="*/ 3232 w 12351093"/>
              <a:gd name="connsiteY0" fmla="*/ 4896027 h 6161244"/>
              <a:gd name="connsiteX1" fmla="*/ 12287724 w 12351093"/>
              <a:gd name="connsiteY1" fmla="*/ 6130467 h 6161244"/>
              <a:gd name="connsiteX2" fmla="*/ 12351093 w 12351093"/>
              <a:gd name="connsiteY2" fmla="*/ 47877 h 6161244"/>
              <a:gd name="connsiteX3" fmla="*/ 3276 w 12351093"/>
              <a:gd name="connsiteY3" fmla="*/ 55 h 6161244"/>
              <a:gd name="connsiteX4" fmla="*/ 3232 w 12351093"/>
              <a:gd name="connsiteY4" fmla="*/ 4896027 h 6161244"/>
              <a:gd name="connsiteX0" fmla="*/ 914514 w 13274285"/>
              <a:gd name="connsiteY0" fmla="*/ 5261461 h 6526678"/>
              <a:gd name="connsiteX1" fmla="*/ 13199006 w 13274285"/>
              <a:gd name="connsiteY1" fmla="*/ 6495901 h 6526678"/>
              <a:gd name="connsiteX2" fmla="*/ 13274285 w 13274285"/>
              <a:gd name="connsiteY2" fmla="*/ 379034 h 6526678"/>
              <a:gd name="connsiteX3" fmla="*/ 914558 w 13274285"/>
              <a:gd name="connsiteY3" fmla="*/ 365489 h 6526678"/>
              <a:gd name="connsiteX4" fmla="*/ 914514 w 13274285"/>
              <a:gd name="connsiteY4" fmla="*/ 5261461 h 6526678"/>
              <a:gd name="connsiteX0" fmla="*/ 912750 w 13248700"/>
              <a:gd name="connsiteY0" fmla="*/ 5267299 h 6532516"/>
              <a:gd name="connsiteX1" fmla="*/ 13197242 w 13248700"/>
              <a:gd name="connsiteY1" fmla="*/ 6501739 h 6532516"/>
              <a:gd name="connsiteX2" fmla="*/ 13248701 w 13248700"/>
              <a:gd name="connsiteY2" fmla="*/ 367734 h 6532516"/>
              <a:gd name="connsiteX3" fmla="*/ 912794 w 13248700"/>
              <a:gd name="connsiteY3" fmla="*/ 371327 h 6532516"/>
              <a:gd name="connsiteX4" fmla="*/ 912750 w 13248700"/>
              <a:gd name="connsiteY4" fmla="*/ 5267299 h 6532516"/>
              <a:gd name="connsiteX0" fmla="*/ 909222 w 13205728"/>
              <a:gd name="connsiteY0" fmla="*/ 5273247 h 6538464"/>
              <a:gd name="connsiteX1" fmla="*/ 13193714 w 13205728"/>
              <a:gd name="connsiteY1" fmla="*/ 6507687 h 6538464"/>
              <a:gd name="connsiteX2" fmla="*/ 13197531 w 13205728"/>
              <a:gd name="connsiteY2" fmla="*/ 356543 h 6538464"/>
              <a:gd name="connsiteX3" fmla="*/ 909266 w 13205728"/>
              <a:gd name="connsiteY3" fmla="*/ 377275 h 6538464"/>
              <a:gd name="connsiteX4" fmla="*/ 909222 w 13205728"/>
              <a:gd name="connsiteY4" fmla="*/ 5273247 h 6538464"/>
              <a:gd name="connsiteX0" fmla="*/ -1 w 12296505"/>
              <a:gd name="connsiteY0" fmla="*/ 4927004 h 6192221"/>
              <a:gd name="connsiteX1" fmla="*/ 12284491 w 12296505"/>
              <a:gd name="connsiteY1" fmla="*/ 6161444 h 6192221"/>
              <a:gd name="connsiteX2" fmla="*/ 12288308 w 12296505"/>
              <a:gd name="connsiteY2" fmla="*/ 10300 h 6192221"/>
              <a:gd name="connsiteX3" fmla="*/ 43 w 12296505"/>
              <a:gd name="connsiteY3" fmla="*/ 31032 h 6192221"/>
              <a:gd name="connsiteX4" fmla="*/ -1 w 12296505"/>
              <a:gd name="connsiteY4" fmla="*/ 4927004 h 6192221"/>
              <a:gd name="connsiteX0" fmla="*/ 917176 w 13201773"/>
              <a:gd name="connsiteY0" fmla="*/ 5273246 h 6538462"/>
              <a:gd name="connsiteX1" fmla="*/ 13189759 w 13201773"/>
              <a:gd name="connsiteY1" fmla="*/ 6507685 h 6538462"/>
              <a:gd name="connsiteX2" fmla="*/ 13193576 w 13201773"/>
              <a:gd name="connsiteY2" fmla="*/ 356541 h 6538462"/>
              <a:gd name="connsiteX3" fmla="*/ 905311 w 13201773"/>
              <a:gd name="connsiteY3" fmla="*/ 377273 h 6538462"/>
              <a:gd name="connsiteX4" fmla="*/ 917176 w 13201773"/>
              <a:gd name="connsiteY4" fmla="*/ 5273246 h 6538462"/>
              <a:gd name="connsiteX0" fmla="*/ 902938 w 13208871"/>
              <a:gd name="connsiteY0" fmla="*/ 5240277 h 6535908"/>
              <a:gd name="connsiteX1" fmla="*/ 13196857 w 13208871"/>
              <a:gd name="connsiteY1" fmla="*/ 6505415 h 6535908"/>
              <a:gd name="connsiteX2" fmla="*/ 13200674 w 13208871"/>
              <a:gd name="connsiteY2" fmla="*/ 354271 h 6535908"/>
              <a:gd name="connsiteX3" fmla="*/ 912409 w 13208871"/>
              <a:gd name="connsiteY3" fmla="*/ 375003 h 6535908"/>
              <a:gd name="connsiteX4" fmla="*/ 902938 w 13208871"/>
              <a:gd name="connsiteY4" fmla="*/ 5240277 h 6535908"/>
              <a:gd name="connsiteX0" fmla="*/ 0 w 12305933"/>
              <a:gd name="connsiteY0" fmla="*/ 4896796 h 6192427"/>
              <a:gd name="connsiteX1" fmla="*/ 12293919 w 12305933"/>
              <a:gd name="connsiteY1" fmla="*/ 6161934 h 6192427"/>
              <a:gd name="connsiteX2" fmla="*/ 12297736 w 12305933"/>
              <a:gd name="connsiteY2" fmla="*/ 10790 h 6192427"/>
              <a:gd name="connsiteX3" fmla="*/ 9471 w 12305933"/>
              <a:gd name="connsiteY3" fmla="*/ 31522 h 6192427"/>
              <a:gd name="connsiteX4" fmla="*/ 0 w 12305933"/>
              <a:gd name="connsiteY4" fmla="*/ 4896796 h 6192427"/>
              <a:gd name="connsiteX0" fmla="*/ 902939 w 13208872"/>
              <a:gd name="connsiteY0" fmla="*/ 2569791 h 6339116"/>
              <a:gd name="connsiteX1" fmla="*/ 13196858 w 13208872"/>
              <a:gd name="connsiteY1" fmla="*/ 6321629 h 6339116"/>
              <a:gd name="connsiteX2" fmla="*/ 13200675 w 13208872"/>
              <a:gd name="connsiteY2" fmla="*/ 170485 h 6339116"/>
              <a:gd name="connsiteX3" fmla="*/ 912410 w 13208872"/>
              <a:gd name="connsiteY3" fmla="*/ 191217 h 6339116"/>
              <a:gd name="connsiteX4" fmla="*/ 902939 w 13208872"/>
              <a:gd name="connsiteY4" fmla="*/ 2569791 h 6339116"/>
              <a:gd name="connsiteX0" fmla="*/ 902939 w 13208872"/>
              <a:gd name="connsiteY0" fmla="*/ 2569791 h 6421587"/>
              <a:gd name="connsiteX1" fmla="*/ 13196858 w 13208872"/>
              <a:gd name="connsiteY1" fmla="*/ 6321629 h 6421587"/>
              <a:gd name="connsiteX2" fmla="*/ 13200675 w 13208872"/>
              <a:gd name="connsiteY2" fmla="*/ 170485 h 6421587"/>
              <a:gd name="connsiteX3" fmla="*/ 912410 w 13208872"/>
              <a:gd name="connsiteY3" fmla="*/ 191217 h 6421587"/>
              <a:gd name="connsiteX4" fmla="*/ 902939 w 13208872"/>
              <a:gd name="connsiteY4" fmla="*/ 2569791 h 6421587"/>
              <a:gd name="connsiteX0" fmla="*/ 902939 w 13200675"/>
              <a:gd name="connsiteY0" fmla="*/ 2569791 h 4111514"/>
              <a:gd name="connsiteX1" fmla="*/ 13186189 w 13200675"/>
              <a:gd name="connsiteY1" fmla="*/ 3957729 h 4111514"/>
              <a:gd name="connsiteX2" fmla="*/ 13200675 w 13200675"/>
              <a:gd name="connsiteY2" fmla="*/ 170485 h 4111514"/>
              <a:gd name="connsiteX3" fmla="*/ 912410 w 13200675"/>
              <a:gd name="connsiteY3" fmla="*/ 191217 h 4111514"/>
              <a:gd name="connsiteX4" fmla="*/ 902939 w 13200675"/>
              <a:gd name="connsiteY4" fmla="*/ 2569791 h 4111514"/>
              <a:gd name="connsiteX0" fmla="*/ 902939 w 13200675"/>
              <a:gd name="connsiteY0" fmla="*/ 2569791 h 4751404"/>
              <a:gd name="connsiteX1" fmla="*/ 13164854 w 13200675"/>
              <a:gd name="connsiteY1" fmla="*/ 4617778 h 4751404"/>
              <a:gd name="connsiteX2" fmla="*/ 13200675 w 13200675"/>
              <a:gd name="connsiteY2" fmla="*/ 170485 h 4751404"/>
              <a:gd name="connsiteX3" fmla="*/ 912410 w 13200675"/>
              <a:gd name="connsiteY3" fmla="*/ 191217 h 4751404"/>
              <a:gd name="connsiteX4" fmla="*/ 902939 w 13200675"/>
              <a:gd name="connsiteY4" fmla="*/ 2569791 h 4751404"/>
              <a:gd name="connsiteX0" fmla="*/ 902939 w 13200675"/>
              <a:gd name="connsiteY0" fmla="*/ 2569791 h 5066844"/>
              <a:gd name="connsiteX1" fmla="*/ 13164854 w 13200675"/>
              <a:gd name="connsiteY1" fmla="*/ 4617778 h 5066844"/>
              <a:gd name="connsiteX2" fmla="*/ 13200675 w 13200675"/>
              <a:gd name="connsiteY2" fmla="*/ 170485 h 5066844"/>
              <a:gd name="connsiteX3" fmla="*/ 912410 w 13200675"/>
              <a:gd name="connsiteY3" fmla="*/ 191217 h 5066844"/>
              <a:gd name="connsiteX4" fmla="*/ 902939 w 13200675"/>
              <a:gd name="connsiteY4" fmla="*/ 2569791 h 5066844"/>
              <a:gd name="connsiteX0" fmla="*/ 0 w 12297736"/>
              <a:gd name="connsiteY0" fmla="*/ 2410096 h 4907151"/>
              <a:gd name="connsiteX1" fmla="*/ 12261915 w 12297736"/>
              <a:gd name="connsiteY1" fmla="*/ 4458083 h 4907151"/>
              <a:gd name="connsiteX2" fmla="*/ 12297736 w 12297736"/>
              <a:gd name="connsiteY2" fmla="*/ 10790 h 4907151"/>
              <a:gd name="connsiteX3" fmla="*/ 9471 w 12297736"/>
              <a:gd name="connsiteY3" fmla="*/ 31522 h 4907151"/>
              <a:gd name="connsiteX4" fmla="*/ 0 w 12297736"/>
              <a:gd name="connsiteY4" fmla="*/ 2410096 h 4907151"/>
              <a:gd name="connsiteX0" fmla="*/ 0 w 12297736"/>
              <a:gd name="connsiteY0" fmla="*/ 2410096 h 4892819"/>
              <a:gd name="connsiteX1" fmla="*/ 12283251 w 12297736"/>
              <a:gd name="connsiteY1" fmla="*/ 4442734 h 4892819"/>
              <a:gd name="connsiteX2" fmla="*/ 12297736 w 12297736"/>
              <a:gd name="connsiteY2" fmla="*/ 10790 h 4892819"/>
              <a:gd name="connsiteX3" fmla="*/ 9471 w 12297736"/>
              <a:gd name="connsiteY3" fmla="*/ 31522 h 4892819"/>
              <a:gd name="connsiteX4" fmla="*/ 0 w 12297736"/>
              <a:gd name="connsiteY4" fmla="*/ 2410096 h 4892819"/>
              <a:gd name="connsiteX0" fmla="*/ 902939 w 13200675"/>
              <a:gd name="connsiteY0" fmla="*/ 2988441 h 5108832"/>
              <a:gd name="connsiteX1" fmla="*/ 13186190 w 13200675"/>
              <a:gd name="connsiteY1" fmla="*/ 4631192 h 5108832"/>
              <a:gd name="connsiteX2" fmla="*/ 13200675 w 13200675"/>
              <a:gd name="connsiteY2" fmla="*/ 199248 h 5108832"/>
              <a:gd name="connsiteX3" fmla="*/ 912410 w 13200675"/>
              <a:gd name="connsiteY3" fmla="*/ 219980 h 5108832"/>
              <a:gd name="connsiteX4" fmla="*/ 902939 w 13200675"/>
              <a:gd name="connsiteY4" fmla="*/ 2988441 h 5108832"/>
              <a:gd name="connsiteX0" fmla="*/ 902939 w 13200675"/>
              <a:gd name="connsiteY0" fmla="*/ 2868826 h 5092393"/>
              <a:gd name="connsiteX1" fmla="*/ 13186190 w 13200675"/>
              <a:gd name="connsiteY1" fmla="*/ 4622972 h 5092393"/>
              <a:gd name="connsiteX2" fmla="*/ 13200675 w 13200675"/>
              <a:gd name="connsiteY2" fmla="*/ 191028 h 5092393"/>
              <a:gd name="connsiteX3" fmla="*/ 912410 w 13200675"/>
              <a:gd name="connsiteY3" fmla="*/ 211760 h 5092393"/>
              <a:gd name="connsiteX4" fmla="*/ 902939 w 13200675"/>
              <a:gd name="connsiteY4" fmla="*/ 2868826 h 5092393"/>
              <a:gd name="connsiteX0" fmla="*/ 902939 w 13200675"/>
              <a:gd name="connsiteY0" fmla="*/ 2868826 h 5105345"/>
              <a:gd name="connsiteX1" fmla="*/ 13186190 w 13200675"/>
              <a:gd name="connsiteY1" fmla="*/ 4622972 h 5105345"/>
              <a:gd name="connsiteX2" fmla="*/ 13200675 w 13200675"/>
              <a:gd name="connsiteY2" fmla="*/ 191028 h 5105345"/>
              <a:gd name="connsiteX3" fmla="*/ 912410 w 13200675"/>
              <a:gd name="connsiteY3" fmla="*/ 211760 h 5105345"/>
              <a:gd name="connsiteX4" fmla="*/ 902939 w 13200675"/>
              <a:gd name="connsiteY4" fmla="*/ 2868826 h 5105345"/>
              <a:gd name="connsiteX0" fmla="*/ 0 w 12297736"/>
              <a:gd name="connsiteY0" fmla="*/ 2688579 h 4925098"/>
              <a:gd name="connsiteX1" fmla="*/ 12283251 w 12297736"/>
              <a:gd name="connsiteY1" fmla="*/ 4442725 h 4925098"/>
              <a:gd name="connsiteX2" fmla="*/ 12297736 w 12297736"/>
              <a:gd name="connsiteY2" fmla="*/ 10781 h 4925098"/>
              <a:gd name="connsiteX3" fmla="*/ 9471 w 12297736"/>
              <a:gd name="connsiteY3" fmla="*/ 31513 h 4925098"/>
              <a:gd name="connsiteX4" fmla="*/ 0 w 12297736"/>
              <a:gd name="connsiteY4" fmla="*/ 2688579 h 4925098"/>
              <a:gd name="connsiteX0" fmla="*/ 19406 w 12317142"/>
              <a:gd name="connsiteY0" fmla="*/ 2698616 h 4935135"/>
              <a:gd name="connsiteX1" fmla="*/ 12302657 w 12317142"/>
              <a:gd name="connsiteY1" fmla="*/ 4452762 h 4935135"/>
              <a:gd name="connsiteX2" fmla="*/ 12317142 w 12317142"/>
              <a:gd name="connsiteY2" fmla="*/ 20818 h 4935135"/>
              <a:gd name="connsiteX3" fmla="*/ 12 w 12317142"/>
              <a:gd name="connsiteY3" fmla="*/ 4419 h 4935135"/>
              <a:gd name="connsiteX4" fmla="*/ 19406 w 12317142"/>
              <a:gd name="connsiteY4" fmla="*/ 2698616 h 493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17142" h="4935135">
                <a:moveTo>
                  <a:pt x="19406" y="2698616"/>
                </a:moveTo>
                <a:cubicBezTo>
                  <a:pt x="3742176" y="1377180"/>
                  <a:pt x="6036869" y="6480175"/>
                  <a:pt x="12302657" y="4452762"/>
                </a:cubicBezTo>
                <a:cubicBezTo>
                  <a:pt x="12338481" y="4464148"/>
                  <a:pt x="12290865" y="-7210"/>
                  <a:pt x="12317142" y="20818"/>
                </a:cubicBezTo>
                <a:cubicBezTo>
                  <a:pt x="12297698" y="-12114"/>
                  <a:pt x="-14228" y="3704"/>
                  <a:pt x="12" y="4419"/>
                </a:cubicBezTo>
                <a:cubicBezTo>
                  <a:pt x="14252" y="5134"/>
                  <a:pt x="23873" y="2681712"/>
                  <a:pt x="19406" y="2698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EF414714-EF40-B0B0-3302-D42098A33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6253" y="4650658"/>
            <a:ext cx="7886700" cy="1505481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latin typeface="Arial" panose="020B0604020202020204" pitchFamily="34" charset="0"/>
              </a:defRPr>
            </a:lvl1pPr>
          </a:lstStyle>
          <a:p>
            <a:r>
              <a:rPr lang="de-DE" dirty="0"/>
              <a:t>Bis bald</a:t>
            </a:r>
          </a:p>
        </p:txBody>
      </p:sp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88435F0-ADDC-855A-8743-BFBCE6240B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9520" y="-39125"/>
            <a:ext cx="9232849" cy="5089243"/>
          </a:xfrm>
          <a:custGeom>
            <a:avLst/>
            <a:gdLst>
              <a:gd name="connsiteX0" fmla="*/ 0 w 8878887"/>
              <a:gd name="connsiteY0" fmla="*/ 0 h 3856038"/>
              <a:gd name="connsiteX1" fmla="*/ 8878887 w 8878887"/>
              <a:gd name="connsiteY1" fmla="*/ 0 h 3856038"/>
              <a:gd name="connsiteX2" fmla="*/ 8878887 w 8878887"/>
              <a:gd name="connsiteY2" fmla="*/ 3856038 h 3856038"/>
              <a:gd name="connsiteX3" fmla="*/ 0 w 8878887"/>
              <a:gd name="connsiteY3" fmla="*/ 3856038 h 3856038"/>
              <a:gd name="connsiteX4" fmla="*/ 0 w 8878887"/>
              <a:gd name="connsiteY4" fmla="*/ 0 h 3856038"/>
              <a:gd name="connsiteX0" fmla="*/ 0 w 8908384"/>
              <a:gd name="connsiteY0" fmla="*/ 235974 h 4092012"/>
              <a:gd name="connsiteX1" fmla="*/ 8908384 w 8908384"/>
              <a:gd name="connsiteY1" fmla="*/ 0 h 4092012"/>
              <a:gd name="connsiteX2" fmla="*/ 8878887 w 8908384"/>
              <a:gd name="connsiteY2" fmla="*/ 4092012 h 4092012"/>
              <a:gd name="connsiteX3" fmla="*/ 0 w 8908384"/>
              <a:gd name="connsiteY3" fmla="*/ 4092012 h 4092012"/>
              <a:gd name="connsiteX4" fmla="*/ 0 w 8908384"/>
              <a:gd name="connsiteY4" fmla="*/ 235974 h 4092012"/>
              <a:gd name="connsiteX0" fmla="*/ 0 w 9223017"/>
              <a:gd name="connsiteY0" fmla="*/ 0 h 4092013"/>
              <a:gd name="connsiteX1" fmla="*/ 9223017 w 9223017"/>
              <a:gd name="connsiteY1" fmla="*/ 1 h 4092013"/>
              <a:gd name="connsiteX2" fmla="*/ 9193520 w 9223017"/>
              <a:gd name="connsiteY2" fmla="*/ 4092013 h 4092013"/>
              <a:gd name="connsiteX3" fmla="*/ 314633 w 9223017"/>
              <a:gd name="connsiteY3" fmla="*/ 4092013 h 4092013"/>
              <a:gd name="connsiteX4" fmla="*/ 0 w 9223017"/>
              <a:gd name="connsiteY4" fmla="*/ 0 h 4092013"/>
              <a:gd name="connsiteX0" fmla="*/ 0 w 9223017"/>
              <a:gd name="connsiteY0" fmla="*/ 0 h 4249329"/>
              <a:gd name="connsiteX1" fmla="*/ 9223017 w 9223017"/>
              <a:gd name="connsiteY1" fmla="*/ 1 h 4249329"/>
              <a:gd name="connsiteX2" fmla="*/ 9193520 w 9223017"/>
              <a:gd name="connsiteY2" fmla="*/ 4092013 h 4249329"/>
              <a:gd name="connsiteX3" fmla="*/ 9833 w 9223017"/>
              <a:gd name="connsiteY3" fmla="*/ 4249329 h 4249329"/>
              <a:gd name="connsiteX4" fmla="*/ 0 w 9223017"/>
              <a:gd name="connsiteY4" fmla="*/ 0 h 4249329"/>
              <a:gd name="connsiteX0" fmla="*/ 0 w 9223017"/>
              <a:gd name="connsiteY0" fmla="*/ 0 h 4249329"/>
              <a:gd name="connsiteX1" fmla="*/ 9223017 w 9223017"/>
              <a:gd name="connsiteY1" fmla="*/ 1 h 4249329"/>
              <a:gd name="connsiteX2" fmla="*/ 9193520 w 9223017"/>
              <a:gd name="connsiteY2" fmla="*/ 4092013 h 4249329"/>
              <a:gd name="connsiteX3" fmla="*/ 9833 w 9223017"/>
              <a:gd name="connsiteY3" fmla="*/ 4249329 h 4249329"/>
              <a:gd name="connsiteX4" fmla="*/ 0 w 9223017"/>
              <a:gd name="connsiteY4" fmla="*/ 0 h 4249329"/>
              <a:gd name="connsiteX0" fmla="*/ 0 w 9232849"/>
              <a:gd name="connsiteY0" fmla="*/ 0 h 5292578"/>
              <a:gd name="connsiteX1" fmla="*/ 9223017 w 9232849"/>
              <a:gd name="connsiteY1" fmla="*/ 1 h 5292578"/>
              <a:gd name="connsiteX2" fmla="*/ 9232849 w 9232849"/>
              <a:gd name="connsiteY2" fmla="*/ 5291549 h 5292578"/>
              <a:gd name="connsiteX3" fmla="*/ 9833 w 9232849"/>
              <a:gd name="connsiteY3" fmla="*/ 4249329 h 5292578"/>
              <a:gd name="connsiteX4" fmla="*/ 0 w 9232849"/>
              <a:gd name="connsiteY4" fmla="*/ 0 h 5292578"/>
              <a:gd name="connsiteX0" fmla="*/ 0 w 9232849"/>
              <a:gd name="connsiteY0" fmla="*/ 0 h 5292490"/>
              <a:gd name="connsiteX1" fmla="*/ 9223017 w 9232849"/>
              <a:gd name="connsiteY1" fmla="*/ 1 h 5292490"/>
              <a:gd name="connsiteX2" fmla="*/ 9232849 w 9232849"/>
              <a:gd name="connsiteY2" fmla="*/ 5291549 h 5292490"/>
              <a:gd name="connsiteX3" fmla="*/ 9833 w 9232849"/>
              <a:gd name="connsiteY3" fmla="*/ 4249329 h 5292490"/>
              <a:gd name="connsiteX4" fmla="*/ 0 w 9232849"/>
              <a:gd name="connsiteY4" fmla="*/ 0 h 5292490"/>
              <a:gd name="connsiteX0" fmla="*/ 0 w 9232849"/>
              <a:gd name="connsiteY0" fmla="*/ 0 h 5056630"/>
              <a:gd name="connsiteX1" fmla="*/ 9223017 w 9232849"/>
              <a:gd name="connsiteY1" fmla="*/ 1 h 5056630"/>
              <a:gd name="connsiteX2" fmla="*/ 9232849 w 9232849"/>
              <a:gd name="connsiteY2" fmla="*/ 5055575 h 5056630"/>
              <a:gd name="connsiteX3" fmla="*/ 9833 w 9232849"/>
              <a:gd name="connsiteY3" fmla="*/ 4249329 h 5056630"/>
              <a:gd name="connsiteX4" fmla="*/ 0 w 9232849"/>
              <a:gd name="connsiteY4" fmla="*/ 0 h 5056630"/>
              <a:gd name="connsiteX0" fmla="*/ 0 w 9232849"/>
              <a:gd name="connsiteY0" fmla="*/ 0 h 5089243"/>
              <a:gd name="connsiteX1" fmla="*/ 9223017 w 9232849"/>
              <a:gd name="connsiteY1" fmla="*/ 1 h 5089243"/>
              <a:gd name="connsiteX2" fmla="*/ 9232849 w 9232849"/>
              <a:gd name="connsiteY2" fmla="*/ 5055575 h 5089243"/>
              <a:gd name="connsiteX3" fmla="*/ 9833 w 9232849"/>
              <a:gd name="connsiteY3" fmla="*/ 4249329 h 5089243"/>
              <a:gd name="connsiteX4" fmla="*/ 0 w 9232849"/>
              <a:gd name="connsiteY4" fmla="*/ 0 h 508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2849" h="5089243">
                <a:moveTo>
                  <a:pt x="0" y="0"/>
                </a:moveTo>
                <a:lnTo>
                  <a:pt x="9223017" y="1"/>
                </a:lnTo>
                <a:cubicBezTo>
                  <a:pt x="9226294" y="1763850"/>
                  <a:pt x="9229572" y="3291726"/>
                  <a:pt x="9232849" y="5055575"/>
                </a:cubicBezTo>
                <a:cubicBezTo>
                  <a:pt x="6220781" y="5383317"/>
                  <a:pt x="5253824" y="3184167"/>
                  <a:pt x="9833" y="4249329"/>
                </a:cubicBezTo>
                <a:cubicBezTo>
                  <a:pt x="6555" y="2832886"/>
                  <a:pt x="3278" y="1416443"/>
                  <a:pt x="0" y="0"/>
                </a:cubicBezTo>
                <a:close/>
              </a:path>
            </a:pathLst>
          </a:custGeom>
          <a:ln w="22225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5E89E13C-8AF9-C3C4-4EE5-9A64507C2A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804" y="6148090"/>
            <a:ext cx="3066214" cy="4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868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r mit Seitenzahl und ZE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887E6D-FA25-0836-A848-42B493EE3D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 descr="Ein Bild, das Grafiken, Symbol, Logo, Schrift enthält.&#10;&#10;Automatisch generierte Beschreibung">
            <a:extLst>
              <a:ext uri="{FF2B5EF4-FFF2-40B4-BE49-F238E27FC236}">
                <a16:creationId xmlns:a16="http://schemas.microsoft.com/office/drawing/2014/main" id="{295339C6-71E8-1412-F5B3-8B27020B91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057" y="6106444"/>
            <a:ext cx="442099" cy="47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4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54DB24C1-9048-71AA-EB19-19BDBE10D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10862" y="6156139"/>
            <a:ext cx="864183" cy="4381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09A98-B0B3-8549-945B-45DC8840D51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588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20" r:id="rId2"/>
    <p:sldLayoutId id="2147483717" r:id="rId3"/>
    <p:sldLayoutId id="2147483721" r:id="rId4"/>
    <p:sldLayoutId id="2147483718" r:id="rId5"/>
    <p:sldLayoutId id="2147483722" r:id="rId6"/>
    <p:sldLayoutId id="2147483719" r:id="rId7"/>
    <p:sldLayoutId id="2147483723" r:id="rId8"/>
    <p:sldLayoutId id="2147483709" r:id="rId9"/>
    <p:sldLayoutId id="2147483710" r:id="rId10"/>
    <p:sldLayoutId id="2147483726" r:id="rId11"/>
    <p:sldLayoutId id="2147483713" r:id="rId12"/>
    <p:sldLayoutId id="2147483714" r:id="rId13"/>
    <p:sldLayoutId id="2147483662" r:id="rId14"/>
    <p:sldLayoutId id="2147483711" r:id="rId15"/>
    <p:sldLayoutId id="2147483712" r:id="rId16"/>
    <p:sldLayoutId id="2147483724" r:id="rId17"/>
    <p:sldLayoutId id="2147483725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05F7B4-D57C-B635-4F2D-D8F561CBF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Jahresversammlung 20xx</a:t>
            </a:r>
            <a:br>
              <a:rPr lang="de-CH" dirty="0"/>
            </a:br>
            <a:r>
              <a:rPr lang="de-CH" sz="2000" dirty="0"/>
              <a:t>Datum, Ort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8593E63-C5A4-82FF-E655-B67E6542CD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0964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DAA41D5-853B-C37A-87B2-C6E5C22CFB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DBD1EC1-2FB4-16B8-C7B4-4A7BCDE2A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Schön, dass du da bist!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B34C2C2-AAF2-851A-0979-EBA84F6219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5691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065B17-DE69-54A9-5AC1-36245151E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06B8EE-1533-1BD7-8900-8367D0C2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812530"/>
          </a:xfrm>
        </p:spPr>
        <p:txBody>
          <a:bodyPr/>
          <a:lstStyle/>
          <a:p>
            <a:r>
              <a:rPr lang="de-DE" dirty="0" err="1"/>
              <a:t>Begrüssung</a:t>
            </a:r>
            <a:r>
              <a:rPr lang="de-DE" dirty="0"/>
              <a:t> und Dank an </a:t>
            </a:r>
            <a:r>
              <a:rPr lang="de-DE" dirty="0" err="1"/>
              <a:t>Unterstützer:innen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F73DE-E3AA-D511-3203-F59EE34583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492071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9AFD1-E43D-10F2-6FAE-1C4271E4B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68083E-274D-053C-720F-7678EEB276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592140-AA9C-6B60-D27F-26CB214E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Ablauf &amp; Programm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A255E-D2DC-1CD6-60C1-3326D02E5C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877572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B89CD-7D6C-761C-673F-6F18620A2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C02556F-85AD-A751-3F47-80C02DB054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FF15925-22AB-5609-5A74-944522980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Grussworte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2A7ABD84-3F5D-F91B-0A0A-7A0016215D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151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E3011E9-2280-0464-7A45-26A49D1F13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5F62EA-184B-7864-2578-3F3D5F330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314800"/>
            <a:ext cx="6273966" cy="3227617"/>
          </a:xfrm>
        </p:spPr>
        <p:txBody>
          <a:bodyPr/>
          <a:lstStyle/>
          <a:p>
            <a:r>
              <a:rPr lang="de-DE" dirty="0"/>
              <a:t>Wahl der Stimmenzählerinnen</a:t>
            </a:r>
          </a:p>
          <a:p>
            <a:r>
              <a:rPr lang="de-DE" dirty="0"/>
              <a:t>Jahresbericht 20xx</a:t>
            </a:r>
          </a:p>
          <a:p>
            <a:r>
              <a:rPr lang="de-DE" dirty="0"/>
              <a:t>Jahresrechnung 20xx</a:t>
            </a:r>
          </a:p>
          <a:p>
            <a:r>
              <a:rPr lang="de-DE" dirty="0"/>
              <a:t>Budget 20xx</a:t>
            </a:r>
          </a:p>
          <a:p>
            <a:r>
              <a:rPr lang="de-DE" dirty="0"/>
              <a:t>Mitgliederbeiträge 20xx</a:t>
            </a:r>
          </a:p>
          <a:p>
            <a:r>
              <a:rPr lang="de-DE" dirty="0"/>
              <a:t>Verabschiedungen und allfällige </a:t>
            </a:r>
            <a:br>
              <a:rPr lang="de-DE" dirty="0"/>
            </a:br>
            <a:r>
              <a:rPr lang="de-DE" dirty="0"/>
              <a:t>Gesamt-Erneuerungswahlen Vorstand</a:t>
            </a:r>
          </a:p>
          <a:p>
            <a:r>
              <a:rPr lang="de-DE" dirty="0"/>
              <a:t>Allfällige Statutenrevision</a:t>
            </a:r>
          </a:p>
          <a:p>
            <a:r>
              <a:rPr lang="de-DE" dirty="0"/>
              <a:t>Anträge</a:t>
            </a:r>
          </a:p>
          <a:p>
            <a:r>
              <a:rPr lang="de-DE" dirty="0"/>
              <a:t>Aktuelles beim Verein</a:t>
            </a:r>
          </a:p>
          <a:p>
            <a:r>
              <a:rPr lang="de-DE" dirty="0"/>
              <a:t>Verschiedenes</a:t>
            </a:r>
          </a:p>
          <a:p>
            <a:endParaRPr lang="de-CH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1093B9B-4EEA-D06F-6C9B-B678C1891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Statutarische Geschäfte</a:t>
            </a:r>
          </a:p>
        </p:txBody>
      </p:sp>
    </p:spTree>
    <p:extLst>
      <p:ext uri="{BB962C8B-B14F-4D97-AF65-F5344CB8AC3E}">
        <p14:creationId xmlns:p14="http://schemas.microsoft.com/office/powerpoint/2010/main" val="53862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DB9C0-10CD-34BB-EBAE-BF1A112A8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9D98E2-68CB-47C9-721F-5EA45FD9BD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AD62F2-08B3-A2DD-0DEC-C2841E528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1. Wahl der Stimmenzählerinnen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85D53-1567-E4A3-DB40-ED49E83ABC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6327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 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 xx</a:t>
            </a:r>
          </a:p>
        </p:txBody>
      </p:sp>
    </p:spTree>
    <p:extLst>
      <p:ext uri="{BB962C8B-B14F-4D97-AF65-F5344CB8AC3E}">
        <p14:creationId xmlns:p14="http://schemas.microsoft.com/office/powerpoint/2010/main" val="2165209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97215-43C8-2D03-1797-6EFAE4770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F8A6BE-0F62-6822-1210-9434E7EB80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F3A8B6-35FE-9A4D-8431-0D8746CDF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2. Jahresbericht 20xx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28134-9D0F-FD67-23AE-C45DAE7B64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Erläuterungen</a:t>
            </a:r>
          </a:p>
        </p:txBody>
      </p:sp>
    </p:spTree>
    <p:extLst>
      <p:ext uri="{BB962C8B-B14F-4D97-AF65-F5344CB8AC3E}">
        <p14:creationId xmlns:p14="http://schemas.microsoft.com/office/powerpoint/2010/main" val="2671882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3B2B8-A37B-3569-F0CE-10069F11F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FFD50B-52F3-F345-C996-000637C68F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6C4F13-25B2-B84A-161F-3FE7539BD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3. Jahresbericht 20xx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96252-56E3-ED69-F2D3-96AE3F4007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Erläuterungen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2D94BFA8-7FBF-78D2-29FE-7585ECE10F2D}"/>
              </a:ext>
            </a:extLst>
          </p:cNvPr>
          <p:cNvSpPr txBox="1">
            <a:spLocks/>
          </p:cNvSpPr>
          <p:nvPr/>
        </p:nvSpPr>
        <p:spPr>
          <a:xfrm>
            <a:off x="1017587" y="3171104"/>
            <a:ext cx="7543800" cy="333129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rgbClr val="B20533"/>
              </a:buClr>
              <a:buSzPct val="100000"/>
              <a:buFont typeface="Arial"/>
              <a:buChar char="•"/>
              <a:defRPr kumimoji="0" sz="24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rgbClr val="B20533"/>
              </a:buClr>
              <a:buSzPct val="100000"/>
              <a:buFont typeface="Arial"/>
              <a:buChar char="•"/>
              <a:defRPr kumimoji="0" sz="21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rgbClr val="B20533"/>
              </a:buClr>
              <a:buSzPct val="100000"/>
              <a:buFont typeface="Arial"/>
              <a:buChar char="•"/>
              <a:defRPr kumimoji="0" sz="18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rgbClr val="B20533"/>
              </a:buClr>
              <a:buSzPct val="100000"/>
              <a:buFont typeface="Arial"/>
              <a:buChar char="•"/>
              <a:defRPr kumimoji="0" sz="18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rgbClr val="B20533"/>
              </a:buClr>
              <a:buSzPct val="100000"/>
              <a:buFont typeface="Arial"/>
              <a:buChar char="•"/>
              <a:defRPr kumimoji="0" sz="1600" kern="1200">
                <a:solidFill>
                  <a:schemeClr val="tx2">
                    <a:lumMod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endParaRPr lang="de-DE" altLang="de-DE" sz="1200" dirty="0">
              <a:latin typeface="Arial" charset="0"/>
              <a:cs typeface="Arial" charset="0"/>
            </a:endParaRPr>
          </a:p>
          <a:p>
            <a:pPr marL="0" indent="0" algn="r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r>
              <a:rPr lang="de-DE" altLang="de-DE" sz="1200" dirty="0">
                <a:latin typeface="Arial" charset="0"/>
                <a:cs typeface="Arial" charset="0"/>
              </a:rPr>
              <a:t>in CHF</a:t>
            </a:r>
          </a:p>
          <a:p>
            <a:pPr marL="0" indent="0" algn="r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endParaRPr lang="de-DE" altLang="de-DE" sz="1200" dirty="0"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r>
              <a:rPr lang="de-DE" altLang="de-DE" sz="1900" dirty="0">
                <a:solidFill>
                  <a:srgbClr val="AE1A3D"/>
                </a:solidFill>
                <a:latin typeface="Arial" charset="0"/>
                <a:cs typeface="Arial" charset="0"/>
              </a:rPr>
              <a:t>	20xx	</a:t>
            </a:r>
            <a:r>
              <a:rPr lang="de-DE" altLang="de-DE" sz="1900" dirty="0">
                <a:latin typeface="Arial" charset="0"/>
                <a:cs typeface="Arial" charset="0"/>
              </a:rPr>
              <a:t>  VJ</a:t>
            </a:r>
            <a:br>
              <a:rPr lang="de-DE" altLang="de-DE" sz="1900" dirty="0">
                <a:solidFill>
                  <a:srgbClr val="AE1A3D"/>
                </a:solidFill>
                <a:latin typeface="Arial" charset="0"/>
                <a:cs typeface="Arial" charset="0"/>
              </a:rPr>
            </a:br>
            <a:endParaRPr lang="de-DE" altLang="de-DE" sz="1900" dirty="0"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80000"/>
              </a:lnSpc>
              <a:spcBef>
                <a:spcPts val="1200"/>
              </a:spcBef>
              <a:buFont typeface="Arial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1900" dirty="0">
                <a:latin typeface="Arial" charset="0"/>
                <a:cs typeface="Arial" charset="0"/>
              </a:rPr>
              <a:t>Ertrag	</a:t>
            </a:r>
            <a:r>
              <a:rPr lang="de-DE" altLang="de-DE" sz="1900" dirty="0">
                <a:solidFill>
                  <a:srgbClr val="B20533"/>
                </a:solidFill>
                <a:latin typeface="Arial" charset="0"/>
                <a:cs typeface="Arial" charset="0"/>
              </a:rPr>
              <a:t>xx</a:t>
            </a:r>
            <a:r>
              <a:rPr lang="de-DE" altLang="de-DE" sz="1900" dirty="0">
                <a:latin typeface="Arial" charset="0"/>
                <a:cs typeface="Arial" charset="0"/>
              </a:rPr>
              <a:t>	 xx</a:t>
            </a:r>
          </a:p>
          <a:p>
            <a:pPr marL="0" indent="0" defTabSz="912813">
              <a:lnSpc>
                <a:spcPct val="80000"/>
              </a:lnSpc>
              <a:spcBef>
                <a:spcPts val="1800"/>
              </a:spcBef>
              <a:buFont typeface="Arial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1900" u="sng" dirty="0">
                <a:latin typeface="Arial" charset="0"/>
                <a:cs typeface="Arial" charset="0"/>
              </a:rPr>
              <a:t>Aufwand	</a:t>
            </a:r>
            <a:r>
              <a:rPr lang="de-DE" altLang="de-DE" sz="1900" u="sng" dirty="0">
                <a:solidFill>
                  <a:srgbClr val="B20533"/>
                </a:solidFill>
                <a:latin typeface="Arial" charset="0"/>
                <a:cs typeface="Arial" charset="0"/>
              </a:rPr>
              <a:t>-xx</a:t>
            </a:r>
            <a:r>
              <a:rPr lang="de-DE" altLang="de-DE" sz="1900" u="sng" dirty="0">
                <a:latin typeface="Arial" charset="0"/>
                <a:cs typeface="Arial" charset="0"/>
              </a:rPr>
              <a:t>	-xx</a:t>
            </a:r>
            <a:br>
              <a:rPr lang="de-DE" altLang="de-DE" sz="1900" u="sng" dirty="0">
                <a:latin typeface="Arial" charset="0"/>
                <a:cs typeface="Arial" charset="0"/>
              </a:rPr>
            </a:br>
            <a:br>
              <a:rPr lang="de-DE" altLang="de-DE" sz="1900" dirty="0">
                <a:latin typeface="Arial" charset="0"/>
                <a:cs typeface="Arial" charset="0"/>
              </a:rPr>
            </a:br>
            <a:r>
              <a:rPr lang="de-DE" altLang="de-DE" sz="1900" dirty="0">
                <a:latin typeface="Arial" charset="0"/>
                <a:cs typeface="Arial" charset="0"/>
              </a:rPr>
              <a:t>Jahresergebnis	</a:t>
            </a:r>
            <a:r>
              <a:rPr lang="de-DE" altLang="de-DE" sz="1900" dirty="0">
                <a:solidFill>
                  <a:srgbClr val="B20533"/>
                </a:solidFill>
                <a:latin typeface="Arial" charset="0"/>
                <a:cs typeface="Arial" charset="0"/>
              </a:rPr>
              <a:t>xx</a:t>
            </a:r>
            <a:r>
              <a:rPr lang="de-DE" altLang="de-DE" sz="1900" dirty="0">
                <a:latin typeface="Arial" charset="0"/>
                <a:cs typeface="Arial" charset="0"/>
              </a:rPr>
              <a:t>	xx</a:t>
            </a:r>
          </a:p>
        </p:txBody>
      </p:sp>
    </p:spTree>
    <p:extLst>
      <p:ext uri="{BB962C8B-B14F-4D97-AF65-F5344CB8AC3E}">
        <p14:creationId xmlns:p14="http://schemas.microsoft.com/office/powerpoint/2010/main" val="475657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1C382-98C3-70A6-82A2-F2B7885B7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1EABFF-A6A6-0781-ECB0-928F654B68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48A3E9-6737-6AD1-90FF-8C7979D8C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3. Bilanz 20xx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BED13-12E8-C2CB-6414-DF5A421C94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Erläuterungen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948CE370-B165-1B08-A3C8-64A85C7AD0A2}"/>
              </a:ext>
            </a:extLst>
          </p:cNvPr>
          <p:cNvSpPr txBox="1">
            <a:spLocks/>
          </p:cNvSpPr>
          <p:nvPr/>
        </p:nvSpPr>
        <p:spPr>
          <a:xfrm>
            <a:off x="1017587" y="3207927"/>
            <a:ext cx="7543800" cy="36500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2813">
              <a:lnSpc>
                <a:spcPct val="80000"/>
              </a:lnSpc>
              <a:buFont typeface="Arial" panose="020B0604020202020204" pitchFamily="34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2000" dirty="0">
                <a:solidFill>
                  <a:srgbClr val="AE1A3D"/>
                </a:solidFill>
                <a:latin typeface="Arial" charset="0"/>
                <a:cs typeface="Arial" charset="0"/>
              </a:rPr>
              <a:t>	</a:t>
            </a:r>
          </a:p>
          <a:p>
            <a:pPr marL="0" indent="0" algn="r" defTabSz="912813">
              <a:lnSpc>
                <a:spcPct val="80000"/>
              </a:lnSpc>
              <a:buFont typeface="Arial" panose="020B0604020202020204" pitchFamily="34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1300" dirty="0">
                <a:latin typeface="Arial" charset="0"/>
                <a:cs typeface="Arial" charset="0"/>
              </a:rPr>
              <a:t>in CHF</a:t>
            </a:r>
          </a:p>
          <a:p>
            <a:pPr marL="0" indent="0" algn="r" defTabSz="912813">
              <a:lnSpc>
                <a:spcPct val="80000"/>
              </a:lnSpc>
              <a:buFont typeface="Arial" panose="020B0604020202020204" pitchFamily="34" charset="0"/>
              <a:buNone/>
              <a:tabLst>
                <a:tab pos="5741988" algn="r"/>
                <a:tab pos="7354888" algn="r"/>
              </a:tabLst>
            </a:pPr>
            <a:endParaRPr lang="de-DE" altLang="de-DE" sz="2000" dirty="0">
              <a:solidFill>
                <a:srgbClr val="AE1A3D"/>
              </a:solidFill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r>
              <a:rPr lang="de-DE" altLang="de-DE" sz="2000" dirty="0">
                <a:solidFill>
                  <a:srgbClr val="AE1A3D"/>
                </a:solidFill>
                <a:latin typeface="Arial" charset="0"/>
                <a:cs typeface="Arial" charset="0"/>
              </a:rPr>
              <a:t>		</a:t>
            </a:r>
            <a:br>
              <a:rPr lang="de-DE" altLang="de-DE" sz="2000" dirty="0">
                <a:solidFill>
                  <a:srgbClr val="AE1A3D"/>
                </a:solidFill>
                <a:latin typeface="Arial" charset="0"/>
                <a:cs typeface="Arial" charset="0"/>
              </a:rPr>
            </a:br>
            <a:endParaRPr lang="de-DE" altLang="de-DE" sz="2000" dirty="0"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80000"/>
              </a:lnSpc>
              <a:spcBef>
                <a:spcPts val="1800"/>
              </a:spcBef>
              <a:buFont typeface="Arial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2000" u="sng" dirty="0">
                <a:latin typeface="Arial" charset="0"/>
                <a:cs typeface="Arial" charset="0"/>
              </a:rPr>
              <a:t>Vereinskapital	</a:t>
            </a:r>
            <a:r>
              <a:rPr lang="de-DE" altLang="de-DE" sz="2000" u="sng" dirty="0">
                <a:solidFill>
                  <a:srgbClr val="B20533"/>
                </a:solidFill>
                <a:latin typeface="Arial" charset="0"/>
                <a:cs typeface="Arial" charset="0"/>
              </a:rPr>
              <a:t>xx</a:t>
            </a:r>
            <a:r>
              <a:rPr lang="de-DE" altLang="de-DE" sz="2000" u="sng" dirty="0">
                <a:latin typeface="Arial" charset="0"/>
                <a:cs typeface="Arial" charset="0"/>
              </a:rPr>
              <a:t>	+xx</a:t>
            </a:r>
            <a:br>
              <a:rPr lang="de-DE" altLang="de-DE" sz="2000" u="sng" dirty="0">
                <a:latin typeface="Arial" charset="0"/>
                <a:cs typeface="Arial" charset="0"/>
              </a:rPr>
            </a:br>
            <a:br>
              <a:rPr lang="de-DE" altLang="de-DE" sz="2000" dirty="0">
                <a:latin typeface="Arial" charset="0"/>
                <a:cs typeface="Arial" charset="0"/>
              </a:rPr>
            </a:br>
            <a:r>
              <a:rPr lang="de-DE" altLang="de-DE" sz="2000" b="1" dirty="0">
                <a:latin typeface="Arial" charset="0"/>
                <a:cs typeface="Arial" charset="0"/>
              </a:rPr>
              <a:t>Total Bestand neu	</a:t>
            </a:r>
            <a:r>
              <a:rPr lang="de-DE" altLang="de-DE" sz="2000" b="1" dirty="0">
                <a:solidFill>
                  <a:srgbClr val="B20533"/>
                </a:solidFill>
                <a:latin typeface="Arial" charset="0"/>
                <a:cs typeface="Arial" charset="0"/>
              </a:rPr>
              <a:t>xx</a:t>
            </a:r>
            <a:r>
              <a:rPr lang="de-DE" altLang="de-DE" sz="2000" b="1" dirty="0">
                <a:latin typeface="Arial" charset="0"/>
                <a:cs typeface="Arial" charset="0"/>
              </a:rPr>
              <a:t>	+xx</a:t>
            </a:r>
            <a:br>
              <a:rPr lang="de-DE" altLang="de-DE" sz="2000" dirty="0">
                <a:latin typeface="Arial" charset="0"/>
                <a:cs typeface="Arial" charset="0"/>
              </a:rPr>
            </a:br>
            <a:endParaRPr lang="de-DE" altLang="de-DE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41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1F149-C31F-7618-0107-7E70700A0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7413D2-0B7E-9205-8EDA-68CC682278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E508CC-D8D8-15B3-086A-FF6030EE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3. Bericht Revisionsstelle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17274-94E8-B6C0-5A19-15857B08D2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Durchgeführt von xx</a:t>
            </a:r>
          </a:p>
        </p:txBody>
      </p:sp>
    </p:spTree>
    <p:extLst>
      <p:ext uri="{BB962C8B-B14F-4D97-AF65-F5344CB8AC3E}">
        <p14:creationId xmlns:p14="http://schemas.microsoft.com/office/powerpoint/2010/main" val="1116446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EE78C-0B73-51A3-C00B-F4694BBF6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F2EA41-C84B-63BE-8A19-6121035B20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3A34FD-1AFB-C146-697A-F8C6FFD34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3. Genehmigung der Jahresrechnung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3AA37-0FA0-CFE7-E151-F92AAEFE20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Durchgeführt von xx</a:t>
            </a:r>
          </a:p>
        </p:txBody>
      </p:sp>
      <p:pic>
        <p:nvPicPr>
          <p:cNvPr id="6" name="Grafik 4" descr="Ein Bild, das Text enthält.&#10;&#10;Beschreibung automatisch generiert.">
            <a:extLst>
              <a:ext uri="{FF2B5EF4-FFF2-40B4-BE49-F238E27FC236}">
                <a16:creationId xmlns:a16="http://schemas.microsoft.com/office/drawing/2014/main" id="{EBF04696-FE5B-B51F-7EEE-4F4149269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87" y="2222490"/>
            <a:ext cx="5459185" cy="41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43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8E8CA-4A2B-B120-ACED-D2C12EFA0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E1780D9-78AB-AC9F-0BF3-27319F2985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5CC534-C66C-3DA7-C3DA-50D845C06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4. Budget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79CC8-DE7D-ACF6-8BAF-C600E49C3A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23255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Weltgebetstag WGT (Anteil SKF)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Elisabethenwerk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Solidaritätsfonds für Mutter und Kind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Verbandsauftrag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Gesamtbetriebsrechnung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Budget Fonds / Kapital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Bilanz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Bericht Revisionsstelle</a:t>
            </a:r>
          </a:p>
        </p:txBody>
      </p:sp>
    </p:spTree>
    <p:extLst>
      <p:ext uri="{BB962C8B-B14F-4D97-AF65-F5344CB8AC3E}">
        <p14:creationId xmlns:p14="http://schemas.microsoft.com/office/powerpoint/2010/main" val="103553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F217E-4C68-15C7-2907-41EC1C600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4D47FC-1865-4D62-8F24-CD9AAE6E63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E1D6FE-048C-469F-CA0F-8160AE9D3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4. Budget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E28B45E8-C8D2-7216-C8F9-9B255C606CC2}"/>
              </a:ext>
            </a:extLst>
          </p:cNvPr>
          <p:cNvSpPr txBox="1">
            <a:spLocks/>
          </p:cNvSpPr>
          <p:nvPr/>
        </p:nvSpPr>
        <p:spPr>
          <a:xfrm>
            <a:off x="1018800" y="2356491"/>
            <a:ext cx="7543800" cy="32521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endParaRPr lang="de-DE" altLang="de-DE" sz="1200">
              <a:latin typeface="Arial" charset="0"/>
              <a:cs typeface="Arial" charset="0"/>
            </a:endParaRPr>
          </a:p>
          <a:p>
            <a:pPr marL="0" indent="0" algn="r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r>
              <a:rPr lang="de-DE" altLang="de-DE" sz="1200">
                <a:latin typeface="Arial" charset="0"/>
                <a:cs typeface="Arial" charset="0"/>
              </a:rPr>
              <a:t>in TCHF</a:t>
            </a:r>
          </a:p>
          <a:p>
            <a:pPr marL="0" indent="0" algn="r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endParaRPr lang="de-DE" altLang="de-DE" sz="1200"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r>
              <a:rPr lang="de-DE" altLang="de-DE" sz="1900">
                <a:solidFill>
                  <a:srgbClr val="AE1A3D"/>
                </a:solidFill>
                <a:latin typeface="Arial" charset="0"/>
                <a:cs typeface="Arial" charset="0"/>
              </a:rPr>
              <a:t>	 B 20xx	 </a:t>
            </a:r>
            <a:r>
              <a:rPr lang="de-DE" altLang="de-DE" sz="1900">
                <a:latin typeface="Arial" charset="0"/>
                <a:cs typeface="Arial" charset="0"/>
              </a:rPr>
              <a:t>R 20xx</a:t>
            </a:r>
            <a:br>
              <a:rPr lang="de-DE" altLang="de-DE" sz="1900">
                <a:solidFill>
                  <a:srgbClr val="AE1A3D"/>
                </a:solidFill>
                <a:latin typeface="Arial" charset="0"/>
                <a:cs typeface="Arial" charset="0"/>
              </a:rPr>
            </a:br>
            <a:endParaRPr lang="de-DE" altLang="de-DE" sz="1900"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80000"/>
              </a:lnSpc>
              <a:spcBef>
                <a:spcPts val="1200"/>
              </a:spcBef>
              <a:buFont typeface="Arial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1900">
                <a:latin typeface="Arial" charset="0"/>
                <a:cs typeface="Arial" charset="0"/>
              </a:rPr>
              <a:t>Ertrag	</a:t>
            </a:r>
            <a:r>
              <a:rPr lang="de-DE" altLang="de-DE" sz="1900">
                <a:solidFill>
                  <a:srgbClr val="B20533"/>
                </a:solidFill>
                <a:latin typeface="Arial" charset="0"/>
                <a:cs typeface="Arial" charset="0"/>
              </a:rPr>
              <a:t>xx</a:t>
            </a:r>
            <a:r>
              <a:rPr lang="de-DE" altLang="de-DE" sz="1900">
                <a:latin typeface="Arial" charset="0"/>
                <a:cs typeface="Arial" charset="0"/>
              </a:rPr>
              <a:t>	 xx</a:t>
            </a:r>
          </a:p>
          <a:p>
            <a:pPr marL="0" indent="0" defTabSz="912813">
              <a:lnSpc>
                <a:spcPct val="80000"/>
              </a:lnSpc>
              <a:spcBef>
                <a:spcPts val="1800"/>
              </a:spcBef>
              <a:buFont typeface="Arial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1900" u="sng">
                <a:latin typeface="Arial" charset="0"/>
                <a:cs typeface="Arial" charset="0"/>
              </a:rPr>
              <a:t>Aufwand	</a:t>
            </a:r>
            <a:r>
              <a:rPr lang="de-DE" altLang="de-DE" sz="1900" u="sng">
                <a:solidFill>
                  <a:srgbClr val="B20533"/>
                </a:solidFill>
                <a:latin typeface="Arial" charset="0"/>
                <a:cs typeface="Arial" charset="0"/>
              </a:rPr>
              <a:t>-xx</a:t>
            </a:r>
            <a:r>
              <a:rPr lang="de-DE" altLang="de-DE" sz="1900" u="sng">
                <a:latin typeface="Arial" charset="0"/>
                <a:cs typeface="Arial" charset="0"/>
              </a:rPr>
              <a:t>	-xx</a:t>
            </a:r>
            <a:br>
              <a:rPr lang="de-DE" altLang="de-DE" sz="1900" u="sng">
                <a:latin typeface="Arial" charset="0"/>
                <a:cs typeface="Arial" charset="0"/>
              </a:rPr>
            </a:br>
            <a:br>
              <a:rPr lang="de-DE" altLang="de-DE" sz="1900">
                <a:latin typeface="Arial" charset="0"/>
                <a:cs typeface="Arial" charset="0"/>
              </a:rPr>
            </a:br>
            <a:r>
              <a:rPr lang="de-DE" altLang="de-DE" sz="1900">
                <a:latin typeface="Arial" charset="0"/>
                <a:cs typeface="Arial" charset="0"/>
              </a:rPr>
              <a:t>Jahresergebnis	</a:t>
            </a:r>
            <a:r>
              <a:rPr lang="de-DE" altLang="de-DE" sz="1900">
                <a:solidFill>
                  <a:srgbClr val="B20533"/>
                </a:solidFill>
                <a:latin typeface="Arial" charset="0"/>
                <a:cs typeface="Arial" charset="0"/>
              </a:rPr>
              <a:t>xx</a:t>
            </a:r>
            <a:r>
              <a:rPr lang="de-DE" altLang="de-DE" sz="1900">
                <a:latin typeface="Arial" charset="0"/>
                <a:cs typeface="Arial" charset="0"/>
              </a:rPr>
              <a:t>	xx</a:t>
            </a:r>
            <a:br>
              <a:rPr lang="de-DE" altLang="de-DE" sz="1900">
                <a:latin typeface="Arial" charset="0"/>
                <a:cs typeface="Arial" charset="0"/>
              </a:rPr>
            </a:br>
            <a:endParaRPr lang="de-DE" altLang="de-DE" sz="19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99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B8BE2-4248-6798-4023-D5F93F9C9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4EC728-3F1E-94E6-FD6F-11DC8E971B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2860EF-70D7-E781-933A-D2E38E55D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4. Budget Kapital 20xx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68329706-89F0-72DB-8C50-4A6A0BE9860A}"/>
              </a:ext>
            </a:extLst>
          </p:cNvPr>
          <p:cNvSpPr txBox="1">
            <a:spLocks/>
          </p:cNvSpPr>
          <p:nvPr/>
        </p:nvSpPr>
        <p:spPr>
          <a:xfrm>
            <a:off x="1018800" y="2530593"/>
            <a:ext cx="7543800" cy="35230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2813">
              <a:lnSpc>
                <a:spcPct val="80000"/>
              </a:lnSpc>
              <a:buFont typeface="Arial" panose="020B0604020202020204" pitchFamily="34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2000">
                <a:solidFill>
                  <a:srgbClr val="AE1A3D"/>
                </a:solidFill>
                <a:latin typeface="Arial" charset="0"/>
                <a:cs typeface="Arial" charset="0"/>
              </a:rPr>
              <a:t>	</a:t>
            </a:r>
          </a:p>
          <a:p>
            <a:pPr marL="0" indent="0" algn="r" defTabSz="912813">
              <a:lnSpc>
                <a:spcPct val="80000"/>
              </a:lnSpc>
              <a:buFont typeface="Arial" panose="020B0604020202020204" pitchFamily="34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1300">
                <a:latin typeface="Arial" charset="0"/>
                <a:cs typeface="Arial" charset="0"/>
              </a:rPr>
              <a:t>in TCHF</a:t>
            </a:r>
          </a:p>
          <a:p>
            <a:pPr marL="0" indent="0" algn="r" defTabSz="912813">
              <a:lnSpc>
                <a:spcPct val="80000"/>
              </a:lnSpc>
              <a:buFont typeface="Arial" panose="020B0604020202020204" pitchFamily="34" charset="0"/>
              <a:buNone/>
              <a:tabLst>
                <a:tab pos="5741988" algn="r"/>
                <a:tab pos="7354888" algn="r"/>
              </a:tabLst>
            </a:pPr>
            <a:endParaRPr lang="de-DE" altLang="de-DE" sz="2000">
              <a:solidFill>
                <a:srgbClr val="AE1A3D"/>
              </a:solidFill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80000"/>
              </a:lnSpc>
              <a:buFont typeface="Arial"/>
              <a:buNone/>
              <a:tabLst>
                <a:tab pos="5741988" algn="r"/>
                <a:tab pos="7354888" algn="r"/>
              </a:tabLst>
            </a:pPr>
            <a:r>
              <a:rPr lang="de-DE" altLang="de-DE" sz="2000">
                <a:solidFill>
                  <a:srgbClr val="AE1A3D"/>
                </a:solidFill>
                <a:latin typeface="Arial" charset="0"/>
                <a:cs typeface="Arial" charset="0"/>
              </a:rPr>
              <a:t>	B 20xx	</a:t>
            </a:r>
            <a:r>
              <a:rPr lang="de-DE" altLang="de-DE" sz="2000">
                <a:latin typeface="Arial" charset="0"/>
                <a:cs typeface="Arial" charset="0"/>
              </a:rPr>
              <a:t>  R 20xx</a:t>
            </a:r>
            <a:br>
              <a:rPr lang="de-DE" altLang="de-DE" sz="2000">
                <a:solidFill>
                  <a:srgbClr val="AE1A3D"/>
                </a:solidFill>
                <a:latin typeface="Arial" charset="0"/>
                <a:cs typeface="Arial" charset="0"/>
              </a:rPr>
            </a:br>
            <a:endParaRPr lang="de-DE" altLang="de-DE" sz="2000">
              <a:latin typeface="Arial" charset="0"/>
              <a:cs typeface="Arial" charset="0"/>
            </a:endParaRPr>
          </a:p>
          <a:p>
            <a:pPr marL="0" indent="0" defTabSz="912813">
              <a:lnSpc>
                <a:spcPct val="130000"/>
              </a:lnSpc>
              <a:spcBef>
                <a:spcPts val="1800"/>
              </a:spcBef>
              <a:buFont typeface="Arial" charset="0"/>
              <a:buNone/>
              <a:tabLst>
                <a:tab pos="5741988" algn="r"/>
                <a:tab pos="7354888" algn="r"/>
              </a:tabLst>
            </a:pPr>
            <a:r>
              <a:rPr lang="de-DE" altLang="de-DE" sz="2000" u="sng">
                <a:latin typeface="Arial" charset="0"/>
                <a:cs typeface="Arial" charset="0"/>
              </a:rPr>
              <a:t>Vereinskapital	</a:t>
            </a:r>
            <a:r>
              <a:rPr lang="de-DE" altLang="de-DE" sz="2000" u="sng">
                <a:solidFill>
                  <a:srgbClr val="B20533"/>
                </a:solidFill>
                <a:latin typeface="Arial" charset="0"/>
                <a:cs typeface="Arial" charset="0"/>
              </a:rPr>
              <a:t>xx</a:t>
            </a:r>
            <a:r>
              <a:rPr lang="de-DE" altLang="de-DE" sz="2000" u="sng">
                <a:latin typeface="Arial" charset="0"/>
                <a:cs typeface="Arial" charset="0"/>
              </a:rPr>
              <a:t>	xx</a:t>
            </a:r>
            <a:br>
              <a:rPr lang="de-DE" altLang="de-DE" sz="2000" u="sng">
                <a:latin typeface="Arial" charset="0"/>
                <a:cs typeface="Arial" charset="0"/>
              </a:rPr>
            </a:br>
            <a:br>
              <a:rPr lang="de-DE" altLang="de-DE" sz="2000">
                <a:latin typeface="Arial" charset="0"/>
                <a:cs typeface="Arial" charset="0"/>
              </a:rPr>
            </a:br>
            <a:br>
              <a:rPr lang="de-DE" altLang="de-DE" sz="2000">
                <a:latin typeface="Arial" charset="0"/>
                <a:cs typeface="Arial" charset="0"/>
              </a:rPr>
            </a:br>
            <a:endParaRPr lang="de-DE" altLang="de-DE" sz="19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351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8D7DD-256E-F97C-2057-60CA90018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C150BB-82B8-57DB-E326-5065855734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EC06A5-ED4E-C91F-C902-E93175A3D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5. Mitgliederbeiträge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0A909-92A4-D2CB-29B5-22AF730833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Pro Mitglied CHF xx (unverändert)</a:t>
            </a:r>
          </a:p>
        </p:txBody>
      </p:sp>
    </p:spTree>
    <p:extLst>
      <p:ext uri="{BB962C8B-B14F-4D97-AF65-F5344CB8AC3E}">
        <p14:creationId xmlns:p14="http://schemas.microsoft.com/office/powerpoint/2010/main" val="3134305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0702F-987E-C02E-A101-5502CB092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5366-B5C3-AAEF-4DA8-1AE3764F98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D03885-AA75-9E63-27C5-BE1B4044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6. Verabschiedungen und Wahlen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9CD40-1C69-9A5C-219D-7791FEA78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3046413" cy="914866"/>
          </a:xfrm>
        </p:spPr>
        <p:txBody>
          <a:bodyPr/>
          <a:lstStyle/>
          <a:p>
            <a:r>
              <a:rPr lang="de-DE" dirty="0"/>
              <a:t>Herzlichen Dank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 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 xx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AC78786-A084-6927-4020-E4D90218E2A0}"/>
              </a:ext>
            </a:extLst>
          </p:cNvPr>
          <p:cNvSpPr txBox="1">
            <a:spLocks/>
          </p:cNvSpPr>
          <p:nvPr/>
        </p:nvSpPr>
        <p:spPr>
          <a:xfrm>
            <a:off x="4387321" y="2679405"/>
            <a:ext cx="3046413" cy="914866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spc="5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Neuwahl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 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 xx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EA4786C-6204-F970-69E5-87373C17B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79" y="3899265"/>
            <a:ext cx="3006180" cy="28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31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F51F9-C147-57D9-6526-CDD403F5F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23A400-C15C-3375-22A2-C09A8176E8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B8E3D7-F026-DB93-88BF-5DC5A86B5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812530"/>
          </a:xfrm>
        </p:spPr>
        <p:txBody>
          <a:bodyPr/>
          <a:lstStyle/>
          <a:p>
            <a:r>
              <a:rPr lang="de-DE" dirty="0"/>
              <a:t>6. Gesamterneuerungswahl Vereinsvorstand 20xx-20xx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8AA06-1968-560D-78BD-D9D019EFCE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6327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Allensfalls</a:t>
            </a:r>
            <a:r>
              <a:rPr lang="de-DE" dirty="0"/>
              <a:t> mit Wahl in bestimmte Chargen wie Präsidentin, Vizepräsidentin, Kassier… </a:t>
            </a:r>
          </a:p>
        </p:txBody>
      </p:sp>
    </p:spTree>
    <p:extLst>
      <p:ext uri="{BB962C8B-B14F-4D97-AF65-F5344CB8AC3E}">
        <p14:creationId xmlns:p14="http://schemas.microsoft.com/office/powerpoint/2010/main" val="2346130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3A53C-F049-7BBE-AC67-61EDE5C4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4FCDE2-BF51-D83A-0F61-C4C27FD193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62CDA2-7DA0-270B-7F5E-AC7A08B15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6. Wahl der Revisionsstelle 20xx-20xx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18461-CAEA-F445-49CF-E8AC15B5C1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 xx</a:t>
            </a:r>
          </a:p>
        </p:txBody>
      </p:sp>
    </p:spTree>
    <p:extLst>
      <p:ext uri="{BB962C8B-B14F-4D97-AF65-F5344CB8AC3E}">
        <p14:creationId xmlns:p14="http://schemas.microsoft.com/office/powerpoint/2010/main" val="1063798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0D653-C7C3-289E-AAA5-08E5EE548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79D5B0-4084-DE16-97A8-068283D94A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671D21-5510-B72E-8D0C-2129451B6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7. Statutenrevision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F8EEE-1447-A73A-EA5F-0E4612E75B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Darstellung in drei Spalten: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BABDCE7-1861-E959-14E6-5885108E7ECA}"/>
              </a:ext>
            </a:extLst>
          </p:cNvPr>
          <p:cNvSpPr txBox="1"/>
          <p:nvPr/>
        </p:nvSpPr>
        <p:spPr>
          <a:xfrm>
            <a:off x="497555" y="3429085"/>
            <a:ext cx="2557682" cy="2246769"/>
          </a:xfrm>
          <a:prstGeom prst="rect">
            <a:avLst/>
          </a:prstGeom>
          <a:solidFill>
            <a:srgbClr val="B20533"/>
          </a:solidFill>
          <a:ln>
            <a:solidFill>
              <a:srgbClr val="B20533"/>
            </a:solidFill>
          </a:ln>
        </p:spPr>
        <p:txBody>
          <a:bodyPr wrap="square" rtlCol="0">
            <a:spAutoFit/>
          </a:bodyPr>
          <a:lstStyle/>
          <a:p>
            <a:endParaRPr lang="de-CH" sz="1400" dirty="0">
              <a:solidFill>
                <a:schemeClr val="bg1"/>
              </a:solidFill>
            </a:endParaRPr>
          </a:p>
          <a:p>
            <a:r>
              <a:rPr lang="de-CH" b="1" dirty="0">
                <a:solidFill>
                  <a:schemeClr val="bg1"/>
                </a:solidFill>
              </a:rPr>
              <a:t>Bisherige Version </a:t>
            </a:r>
          </a:p>
          <a:p>
            <a:endParaRPr lang="de-CH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20xx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>
              <a:solidFill>
                <a:schemeClr val="bg1"/>
              </a:solidFill>
            </a:endParaRPr>
          </a:p>
          <a:p>
            <a:endParaRPr lang="de-CH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081FAA-31FF-046F-FE35-2376CD9BC957}"/>
              </a:ext>
            </a:extLst>
          </p:cNvPr>
          <p:cNvSpPr txBox="1"/>
          <p:nvPr/>
        </p:nvSpPr>
        <p:spPr>
          <a:xfrm>
            <a:off x="6299392" y="3457946"/>
            <a:ext cx="2557682" cy="2215991"/>
          </a:xfrm>
          <a:prstGeom prst="rect">
            <a:avLst/>
          </a:prstGeom>
          <a:noFill/>
          <a:ln w="25400">
            <a:solidFill>
              <a:srgbClr val="B20533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de-CH" b="1">
                <a:solidFill>
                  <a:schemeClr val="tx2">
                    <a:lumMod val="75000"/>
                  </a:schemeClr>
                </a:solidFill>
              </a:rPr>
              <a:t>Begründung</a:t>
            </a:r>
            <a:r>
              <a:rPr lang="de-CH">
                <a:solidFill>
                  <a:schemeClr val="tx2">
                    <a:lumMod val="75000"/>
                  </a:schemeClr>
                </a:solidFill>
              </a:rPr>
              <a:t> der Änderung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de-CH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CH">
                <a:solidFill>
                  <a:schemeClr val="tx2">
                    <a:lumMod val="75000"/>
                  </a:schemeClr>
                </a:solidFill>
              </a:rPr>
              <a:t>Art der Änderung 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CH" sz="1600">
                <a:solidFill>
                  <a:schemeClr val="tx2">
                    <a:lumMod val="75000"/>
                  </a:schemeClr>
                </a:solidFill>
              </a:rPr>
              <a:t>Redaktionell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CH" sz="1600">
                <a:solidFill>
                  <a:schemeClr val="tx2">
                    <a:lumMod val="75000"/>
                  </a:schemeClr>
                </a:solidFill>
              </a:rPr>
              <a:t>Inhaltlich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CH" sz="1600">
                <a:solidFill>
                  <a:schemeClr val="tx2">
                    <a:lumMod val="75000"/>
                  </a:schemeClr>
                </a:solidFill>
              </a:rPr>
              <a:t>Rechtlich</a:t>
            </a:r>
          </a:p>
          <a:p>
            <a:pPr marL="800100" lvl="1" indent="-342900">
              <a:buFont typeface="+mj-lt"/>
              <a:buAutoNum type="arabicPeriod"/>
            </a:pPr>
            <a:endParaRPr lang="de-CH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C849CF3-AA6E-DE93-83E8-1B867FD97D9F}"/>
              </a:ext>
            </a:extLst>
          </p:cNvPr>
          <p:cNvSpPr txBox="1"/>
          <p:nvPr/>
        </p:nvSpPr>
        <p:spPr>
          <a:xfrm>
            <a:off x="3378822" y="3429085"/>
            <a:ext cx="2557682" cy="2246769"/>
          </a:xfrm>
          <a:prstGeom prst="rect">
            <a:avLst/>
          </a:prstGeom>
          <a:solidFill>
            <a:srgbClr val="B20533"/>
          </a:solidFill>
          <a:ln>
            <a:solidFill>
              <a:srgbClr val="B20533"/>
            </a:solidFill>
          </a:ln>
        </p:spPr>
        <p:txBody>
          <a:bodyPr wrap="square" rtlCol="0">
            <a:spAutoFit/>
          </a:bodyPr>
          <a:lstStyle/>
          <a:p>
            <a:endParaRPr lang="de-CH" sz="1400">
              <a:solidFill>
                <a:schemeClr val="bg1"/>
              </a:solidFill>
            </a:endParaRPr>
          </a:p>
          <a:p>
            <a:r>
              <a:rPr lang="de-CH" b="1">
                <a:solidFill>
                  <a:schemeClr val="bg1"/>
                </a:solidFill>
              </a:rPr>
              <a:t>Neue Formulierung</a:t>
            </a:r>
          </a:p>
          <a:p>
            <a:endParaRPr lang="de-CH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>
                <a:solidFill>
                  <a:schemeClr val="bg1"/>
                </a:solidFill>
              </a:rPr>
              <a:t>und Nummerierung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>
              <a:solidFill>
                <a:schemeClr val="bg1"/>
              </a:solidFill>
            </a:endParaRPr>
          </a:p>
          <a:p>
            <a:br>
              <a:rPr lang="de-CH"/>
            </a:b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3867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2EDBC-DCA5-7349-43CE-5488C4F49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89255B-6FF2-4F13-DADF-39D21E1741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9E6130-6BB0-314E-E179-D3695A0F3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7.1 Redaktionelle Änderungen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479AE-0022-C8FF-6FBE-086FE5A6BD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176125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Z.B. Sprachliche Präzisierungen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Vereinheitlichung von Begrifflichkeiten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Nutzen von geläufigen Abkürzungen </a:t>
            </a:r>
            <a:br>
              <a:rPr lang="de-DE" dirty="0"/>
            </a:br>
            <a:r>
              <a:rPr lang="de-DE" dirty="0"/>
              <a:t>Mitgliederversammlung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Anpassung der Artikel-Nummern</a:t>
            </a:r>
            <a:br>
              <a:rPr lang="de-DE" dirty="0"/>
            </a:br>
            <a:r>
              <a:rPr lang="de-DE" dirty="0"/>
              <a:t>Bisher xx Artikel, neu xx Artikel</a:t>
            </a:r>
          </a:p>
        </p:txBody>
      </p:sp>
    </p:spTree>
    <p:extLst>
      <p:ext uri="{BB962C8B-B14F-4D97-AF65-F5344CB8AC3E}">
        <p14:creationId xmlns:p14="http://schemas.microsoft.com/office/powerpoint/2010/main" val="2352479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653C4-99D6-1234-FCB0-4E2DD54D9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259EB1-2389-3484-6393-8D50DE3E57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61EBAA-614D-E7A5-D1AB-6967BE88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812530"/>
          </a:xfrm>
        </p:spPr>
        <p:txBody>
          <a:bodyPr/>
          <a:lstStyle/>
          <a:p>
            <a:r>
              <a:rPr lang="de-DE" dirty="0"/>
              <a:t>7. Diskussion und Genehmigung der Statuten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3035A-EA17-F198-5A7E-47B265EBD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6" name="Grafik 4" descr="Ein Bild, das Text enthält.&#10;&#10;Beschreibung automatisch generiert.">
            <a:extLst>
              <a:ext uri="{FF2B5EF4-FFF2-40B4-BE49-F238E27FC236}">
                <a16:creationId xmlns:a16="http://schemas.microsoft.com/office/drawing/2014/main" id="{B88B0793-CCA8-48B5-7829-1D19DEF11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87" y="2470559"/>
            <a:ext cx="5459185" cy="41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32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CA0AF-6E20-F1CA-FC18-AD50A14A3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83C9F6-56D0-816A-4055-E673C66CDF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F1DD7A-C6D7-81CE-695F-D8434E653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8. Anträge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B63E3-B847-FF6A-4BCD-E5AAB2505C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Antrag</a:t>
            </a:r>
          </a:p>
        </p:txBody>
      </p:sp>
    </p:spTree>
    <p:extLst>
      <p:ext uri="{BB962C8B-B14F-4D97-AF65-F5344CB8AC3E}">
        <p14:creationId xmlns:p14="http://schemas.microsoft.com/office/powerpoint/2010/main" val="274752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70286-82DD-B1A5-AAC2-A15D9238A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656184-44CE-C463-47F5-1E5A920855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4094A0-4F18-3EA6-9003-5EDD8186A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9. Aktuelles beim Frauenbund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B272C-59FE-41B5-5899-FCEB1D5622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426896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D2889-35FB-CDDD-0606-1F546B042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215C7A-71A4-4C30-DC7B-392E16F4C3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6DE4A5-4068-01DA-390B-59BBB8058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9. Aktuelles beim Frauenbund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B6B81-4909-9886-90E7-C338D6CD3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632737"/>
          </a:xfrm>
        </p:spPr>
        <p:txBody>
          <a:bodyPr/>
          <a:lstStyle/>
          <a:p>
            <a:r>
              <a:rPr lang="de-DE" dirty="0"/>
              <a:t>Termine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Xx</a:t>
            </a:r>
            <a:r>
              <a:rPr lang="de-DE" dirty="0"/>
              <a:t>. Monat 20xx   Mitgliederversammlung</a:t>
            </a:r>
          </a:p>
        </p:txBody>
      </p:sp>
    </p:spTree>
    <p:extLst>
      <p:ext uri="{BB962C8B-B14F-4D97-AF65-F5344CB8AC3E}">
        <p14:creationId xmlns:p14="http://schemas.microsoft.com/office/powerpoint/2010/main" val="3876490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43804-FC9D-EEF7-F3C8-FC8A0CE96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336213-71B1-EF54-4922-3C2485C2BC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59EE62-E885-D6F7-42BC-A3676A390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10. Verschiedenes und </a:t>
            </a:r>
            <a:r>
              <a:rPr lang="de-DE" dirty="0" err="1"/>
              <a:t>Grussworte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1BE09-CD7D-0886-D94D-C2BFF17DAA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r>
              <a:rPr lang="de-DE" dirty="0"/>
              <a:t>Gibt es Fragen, Anregungen, Kritik, Lob?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9096511-00C2-E011-2757-7410D5B61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87" y="3318932"/>
            <a:ext cx="6294814" cy="353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56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54F08-7BB9-CC7A-9E84-C82B88C5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3DC62D-0889-E568-4276-8577ECDF69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8300B0-5143-B92A-B636-6CBFB7247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Weiteres Programm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90A66-94E0-599B-A2B2-C3107E244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r>
              <a:rPr lang="de-DE" dirty="0" err="1"/>
              <a:t>Xx:xx</a:t>
            </a:r>
            <a:r>
              <a:rPr lang="de-DE" dirty="0"/>
              <a:t> Uhr xxx</a:t>
            </a:r>
          </a:p>
        </p:txBody>
      </p:sp>
    </p:spTree>
    <p:extLst>
      <p:ext uri="{BB962C8B-B14F-4D97-AF65-F5344CB8AC3E}">
        <p14:creationId xmlns:p14="http://schemas.microsoft.com/office/powerpoint/2010/main" val="616319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F8B7-27D4-97E1-1294-63740945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EE0563-3AB8-DAC3-637A-05E29AA4D0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68892E-E057-D986-9817-88F4FA787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800" y="1658029"/>
            <a:ext cx="6273472" cy="452432"/>
          </a:xfrm>
        </p:spPr>
        <p:txBody>
          <a:bodyPr/>
          <a:lstStyle/>
          <a:p>
            <a:r>
              <a:rPr lang="de-DE" dirty="0"/>
              <a:t>Ende der Mitgliederversammlung 20xx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9E3A0-4F47-5494-E2FA-013CAF12CF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679405"/>
            <a:ext cx="6273966" cy="350609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5" name="Grafik 6" descr="Ein Bild, das Pfeil enthält.&#10;&#10;Beschreibung automatisch generiert.">
            <a:extLst>
              <a:ext uri="{FF2B5EF4-FFF2-40B4-BE49-F238E27FC236}">
                <a16:creationId xmlns:a16="http://schemas.microsoft.com/office/drawing/2014/main" id="{0FB17CBC-7AA3-C6B4-4056-36659F8ED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79" y="2110461"/>
            <a:ext cx="5431971" cy="388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22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5C64A4C-41E3-F1B2-114F-D6CB340D74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3B709A98-B0B3-8549-945B-45DC8840D517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A08D4E5-5B62-3B12-6BD1-B7A20E77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Danke und gute Heimreise!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7BDF8B-7027-907F-35EC-050F11772D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7587" y="2314800"/>
            <a:ext cx="6273966" cy="281282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sz="4000" dirty="0" err="1"/>
              <a:t>Tschüss</a:t>
            </a:r>
            <a:r>
              <a:rPr lang="it-IT" sz="4000" dirty="0"/>
              <a:t>!</a:t>
            </a:r>
            <a:br>
              <a:rPr lang="it-IT" sz="4000" dirty="0"/>
            </a:br>
            <a:r>
              <a:rPr lang="it-IT" sz="4000" dirty="0"/>
              <a:t>A </a:t>
            </a:r>
            <a:r>
              <a:rPr lang="it-IT" sz="4000" dirty="0" err="1"/>
              <a:t>bientôt</a:t>
            </a:r>
            <a:r>
              <a:rPr lang="it-IT" sz="4000" dirty="0"/>
              <a:t>!</a:t>
            </a:r>
          </a:p>
          <a:p>
            <a:pPr>
              <a:lnSpc>
                <a:spcPct val="100000"/>
              </a:lnSpc>
            </a:pPr>
            <a:r>
              <a:rPr lang="it-IT" sz="4000" dirty="0"/>
              <a:t>Ci vediamo!</a:t>
            </a:r>
          </a:p>
          <a:p>
            <a:pPr>
              <a:lnSpc>
                <a:spcPct val="100000"/>
              </a:lnSpc>
            </a:pPr>
            <a:r>
              <a:rPr lang="it-IT" sz="4000" dirty="0"/>
              <a:t>A </a:t>
            </a:r>
            <a:r>
              <a:rPr lang="it-IT" sz="4000" dirty="0" err="1"/>
              <a:t>revair</a:t>
            </a:r>
            <a:endParaRPr lang="it-IT" sz="400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495573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folie mit Logo">
  <a:themeElements>
    <a:clrScheme name="SKF normal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30E44"/>
      </a:accent1>
      <a:accent2>
        <a:srgbClr val="F7E0E3"/>
      </a:accent2>
      <a:accent3>
        <a:srgbClr val="8E0924"/>
      </a:accent3>
      <a:accent4>
        <a:srgbClr val="FEC646"/>
      </a:accent4>
      <a:accent5>
        <a:srgbClr val="283483"/>
      </a:accent5>
      <a:accent6>
        <a:srgbClr val="80BB27"/>
      </a:accent6>
      <a:hlink>
        <a:srgbClr val="48A6D2"/>
      </a:hlink>
      <a:folHlink>
        <a:srgbClr val="CF71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uenbund-2025-powerpointvorlage-Frauenbund.potx" id="{827E3A47-BB5E-405F-9E28-D67F24D2DCE6}" vid="{9611925E-9719-4C75-9211-01B23E1A52D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01717db-f157-4b69-8ffc-07bafb2e7d97" xsi:nil="true"/>
    <lcf76f155ced4ddcb4097134ff3c332f xmlns="14bea98b-1d73-424b-83df-5b96e33a4c3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ADADC901425249968F4EE3257FF181" ma:contentTypeVersion="15" ma:contentTypeDescription="Ein neues Dokument erstellen." ma:contentTypeScope="" ma:versionID="995e3743d352673dd8f7042815b807a4">
  <xsd:schema xmlns:xsd="http://www.w3.org/2001/XMLSchema" xmlns:xs="http://www.w3.org/2001/XMLSchema" xmlns:p="http://schemas.microsoft.com/office/2006/metadata/properties" xmlns:ns2="14bea98b-1d73-424b-83df-5b96e33a4c3b" xmlns:ns3="b01717db-f157-4b69-8ffc-07bafb2e7d97" targetNamespace="http://schemas.microsoft.com/office/2006/metadata/properties" ma:root="true" ma:fieldsID="98d153efe667d49dfcb43c3c7891e0d4" ns2:_="" ns3:_="">
    <xsd:import namespace="14bea98b-1d73-424b-83df-5b96e33a4c3b"/>
    <xsd:import namespace="b01717db-f157-4b69-8ffc-07bafb2e7d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ea98b-1d73-424b-83df-5b96e33a4c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1046259e-fde3-4c08-a089-feb843066b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1717db-f157-4b69-8ffc-07bafb2e7d9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3b0c53d-7242-4c00-8e7a-700a9bbe35ab}" ma:internalName="TaxCatchAll" ma:showField="CatchAllData" ma:web="b01717db-f157-4b69-8ffc-07bafb2e7d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B98616-3C12-4C98-86E5-77F8F1A9B9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3CA515-7EB2-4090-A7C6-A91F713989EE}">
  <ds:schemaRefs>
    <ds:schemaRef ds:uri="http://www.w3.org/XML/1998/namespace"/>
    <ds:schemaRef ds:uri="b01717db-f157-4b69-8ffc-07bafb2e7d97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14bea98b-1d73-424b-83df-5b96e33a4c3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2AECAD9-8912-4106-8912-7F527D4630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bea98b-1d73-424b-83df-5b96e33a4c3b"/>
    <ds:schemaRef ds:uri="b01717db-f157-4b69-8ffc-07bafb2e7d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2025-ppt-Vorlage-Frauenbund</Template>
  <TotalTime>0</TotalTime>
  <Words>797</Words>
  <Application>Microsoft Office PowerPoint</Application>
  <PresentationFormat>Bildschirmpräsentation (4:3)</PresentationFormat>
  <Paragraphs>195</Paragraphs>
  <Slides>29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4" baseType="lpstr">
      <vt:lpstr>Aptos</vt:lpstr>
      <vt:lpstr>Arial</vt:lpstr>
      <vt:lpstr>Calibri</vt:lpstr>
      <vt:lpstr>Wingdings</vt:lpstr>
      <vt:lpstr>Basisfolie mit Logo</vt:lpstr>
      <vt:lpstr>Jahresversammlung 20xx Datum, Ort</vt:lpstr>
      <vt:lpstr>Schön, dass du da bist!</vt:lpstr>
      <vt:lpstr>Begrüssung und Dank an Unterstützer:innen</vt:lpstr>
      <vt:lpstr>Ablauf &amp; Programm</vt:lpstr>
      <vt:lpstr>Grussworte</vt:lpstr>
      <vt:lpstr>Statutarische Geschäfte</vt:lpstr>
      <vt:lpstr>1. Wahl der Stimmenzählerinnen</vt:lpstr>
      <vt:lpstr>2. Jahresbericht 20xx</vt:lpstr>
      <vt:lpstr>3. Jahresbericht 20xx</vt:lpstr>
      <vt:lpstr>3. Bilanz 20xx</vt:lpstr>
      <vt:lpstr>3. Bericht Revisionsstelle</vt:lpstr>
      <vt:lpstr>3. Genehmigung der Jahresrechnung</vt:lpstr>
      <vt:lpstr>4. Budget</vt:lpstr>
      <vt:lpstr>4. Budget</vt:lpstr>
      <vt:lpstr>4. Budget Kapital 20xx</vt:lpstr>
      <vt:lpstr>5. Mitgliederbeiträge</vt:lpstr>
      <vt:lpstr>6. Verabschiedungen und Wahlen</vt:lpstr>
      <vt:lpstr>6. Gesamterneuerungswahl Vereinsvorstand 20xx-20xx</vt:lpstr>
      <vt:lpstr>6. Wahl der Revisionsstelle 20xx-20xx</vt:lpstr>
      <vt:lpstr>7. Statutenrevision</vt:lpstr>
      <vt:lpstr>7.1 Redaktionelle Änderungen</vt:lpstr>
      <vt:lpstr>7. Diskussion und Genehmigung der Statuten</vt:lpstr>
      <vt:lpstr>8. Anträge</vt:lpstr>
      <vt:lpstr>9. Aktuelles beim Frauenbund</vt:lpstr>
      <vt:lpstr>9. Aktuelles beim Frauenbund</vt:lpstr>
      <vt:lpstr>10. Verschiedenes und Grussworte</vt:lpstr>
      <vt:lpstr>Weiteres Programm</vt:lpstr>
      <vt:lpstr>Ende der Mitgliederversammlung 20xx</vt:lpstr>
      <vt:lpstr>Danke und gute Heimreise!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Huber</dc:creator>
  <cp:lastModifiedBy>Andrea Huber</cp:lastModifiedBy>
  <cp:revision>1</cp:revision>
  <dcterms:created xsi:type="dcterms:W3CDTF">2026-09-22T14:55:38Z</dcterms:created>
  <dcterms:modified xsi:type="dcterms:W3CDTF">2026-09-22T15:36:57Z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0x01010052ADADC901425249968F4EE3257FF181</vt:lpwstr>
  </property>
  <property fmtid="{D5CDD505-2E9C-101B-9397-08002B2CF9AE}" pid="3" name="MediaServiceImageTags">
    <vt:lpwstr/>
  </property>
</Properties>
</file>